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Lato"/>
      <p:regular r:id="rId27"/>
      <p:bold r:id="rId28"/>
      <p:italic r:id="rId29"/>
      <p:boldItalic r:id="rId30"/>
    </p:embeddedFont>
    <p:embeddedFont>
      <p:font typeface="Sora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3" roundtripDataSignature="AMtx7mhwyxPho9B9NOxvnH8RI4WHyWKp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ra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font" Target="fonts/Sor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9" name="Google Shape;68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359c987d67a_0_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359c987d67a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1" name="Google Shape;74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7" name="Google Shape;74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359c987d67a_0_1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3" name="Google Shape;753;g359c987d67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4" name="Google Shape;79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35c1dfa8861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2" name="Google Shape;802;g35c1dfa88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359f615fa7c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8" name="Google Shape;808;g359f615fa7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9" name="Google Shape;84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359f615fa7c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9" name="Google Shape;909;g359f615fa7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0" name="Google Shape;95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5c29772f7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5c29772f7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5" name="Google Shape;4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59c987d67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7" name="Google Shape;507;g359c987d6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59c987d67a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9" name="Google Shape;619;g359c987d67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0" name="Google Shape;66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1" name="Google Shape;68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2"/>
          <p:cNvSpPr txBox="1"/>
          <p:nvPr>
            <p:ph type="ctrTitle"/>
          </p:nvPr>
        </p:nvSpPr>
        <p:spPr>
          <a:xfrm>
            <a:off x="4157700" y="1061225"/>
            <a:ext cx="4260000" cy="175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52"/>
          <p:cNvSpPr txBox="1"/>
          <p:nvPr>
            <p:ph idx="1" type="subTitle"/>
          </p:nvPr>
        </p:nvSpPr>
        <p:spPr>
          <a:xfrm>
            <a:off x="4157700" y="2997200"/>
            <a:ext cx="4260000" cy="36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52"/>
          <p:cNvGrpSpPr/>
          <p:nvPr/>
        </p:nvGrpSpPr>
        <p:grpSpPr>
          <a:xfrm>
            <a:off x="-709225" y="2020450"/>
            <a:ext cx="10403925" cy="4250875"/>
            <a:chOff x="-709225" y="2020450"/>
            <a:chExt cx="10403925" cy="4250875"/>
          </a:xfrm>
        </p:grpSpPr>
        <p:grpSp>
          <p:nvGrpSpPr>
            <p:cNvPr id="12" name="Google Shape;12;p52"/>
            <p:cNvGrpSpPr/>
            <p:nvPr/>
          </p:nvGrpSpPr>
          <p:grpSpPr>
            <a:xfrm>
              <a:off x="176175" y="2459300"/>
              <a:ext cx="418425" cy="3812025"/>
              <a:chOff x="176175" y="2459300"/>
              <a:chExt cx="418425" cy="3812025"/>
            </a:xfrm>
          </p:grpSpPr>
          <p:cxnSp>
            <p:nvCxnSpPr>
              <p:cNvPr id="13" name="Google Shape;13;p52"/>
              <p:cNvCxnSpPr/>
              <p:nvPr/>
            </p:nvCxnSpPr>
            <p:spPr>
              <a:xfrm flipH="1" rot="5400000">
                <a:off x="-1093800" y="3815900"/>
                <a:ext cx="3045000" cy="3318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4" name="Google Shape;14;p52"/>
              <p:cNvCxnSpPr/>
              <p:nvPr/>
            </p:nvCxnSpPr>
            <p:spPr>
              <a:xfrm flipH="1" rot="5400000">
                <a:off x="-1327875" y="4449875"/>
                <a:ext cx="3325500" cy="317400"/>
              </a:xfrm>
              <a:prstGeom prst="bentConnector3">
                <a:avLst>
                  <a:gd fmla="val 64575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5" name="Google Shape;15;p52"/>
            <p:cNvGrpSpPr/>
            <p:nvPr/>
          </p:nvGrpSpPr>
          <p:grpSpPr>
            <a:xfrm>
              <a:off x="-709225" y="4185350"/>
              <a:ext cx="7895400" cy="1976375"/>
              <a:chOff x="-709225" y="4185350"/>
              <a:chExt cx="7895400" cy="1976375"/>
            </a:xfrm>
          </p:grpSpPr>
          <p:cxnSp>
            <p:nvCxnSpPr>
              <p:cNvPr id="16" name="Google Shape;16;p52"/>
              <p:cNvCxnSpPr/>
              <p:nvPr/>
            </p:nvCxnSpPr>
            <p:spPr>
              <a:xfrm flipH="1" rot="10800000">
                <a:off x="-709225" y="4185350"/>
                <a:ext cx="7895400" cy="1147500"/>
              </a:xfrm>
              <a:prstGeom prst="bentConnector3">
                <a:avLst>
                  <a:gd fmla="val 71221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7" name="Google Shape;17;p52"/>
              <p:cNvCxnSpPr/>
              <p:nvPr/>
            </p:nvCxnSpPr>
            <p:spPr>
              <a:xfrm flipH="1" rot="10800000">
                <a:off x="2953025" y="4367125"/>
                <a:ext cx="3567000" cy="1794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8" name="Google Shape;18;p52"/>
            <p:cNvGrpSpPr/>
            <p:nvPr/>
          </p:nvGrpSpPr>
          <p:grpSpPr>
            <a:xfrm>
              <a:off x="8417700" y="2020450"/>
              <a:ext cx="1277000" cy="2568900"/>
              <a:chOff x="8417700" y="2020450"/>
              <a:chExt cx="1277000" cy="2568900"/>
            </a:xfrm>
          </p:grpSpPr>
          <p:cxnSp>
            <p:nvCxnSpPr>
              <p:cNvPr id="19" name="Google Shape;19;p52"/>
              <p:cNvCxnSpPr/>
              <p:nvPr/>
            </p:nvCxnSpPr>
            <p:spPr>
              <a:xfrm rot="5400000">
                <a:off x="7933150" y="2965750"/>
                <a:ext cx="2568900" cy="678300"/>
              </a:xfrm>
              <a:prstGeom prst="bentConnector3">
                <a:avLst>
                  <a:gd fmla="val 4494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0" name="Google Shape;20;p52"/>
              <p:cNvCxnSpPr/>
              <p:nvPr/>
            </p:nvCxnSpPr>
            <p:spPr>
              <a:xfrm>
                <a:off x="8417700" y="3180050"/>
                <a:ext cx="359700" cy="1051800"/>
              </a:xfrm>
              <a:prstGeom prst="bentConnector2">
                <a:avLst/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1" name="Google Shape;21;p52"/>
              <p:cNvCxnSpPr/>
              <p:nvPr/>
            </p:nvCxnSpPr>
            <p:spPr>
              <a:xfrm rot="5400000">
                <a:off x="8288750" y="2779400"/>
                <a:ext cx="2082300" cy="729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22" name="Google Shape;22;p52"/>
          <p:cNvGrpSpPr/>
          <p:nvPr/>
        </p:nvGrpSpPr>
        <p:grpSpPr>
          <a:xfrm>
            <a:off x="84278" y="2240873"/>
            <a:ext cx="8837445" cy="2718104"/>
            <a:chOff x="84278" y="2240873"/>
            <a:chExt cx="8837445" cy="2718104"/>
          </a:xfrm>
        </p:grpSpPr>
        <p:sp>
          <p:nvSpPr>
            <p:cNvPr id="23" name="Google Shape;23;p52"/>
            <p:cNvSpPr/>
            <p:nvPr/>
          </p:nvSpPr>
          <p:spPr>
            <a:xfrm>
              <a:off x="84278" y="2240873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52"/>
            <p:cNvSpPr/>
            <p:nvPr/>
          </p:nvSpPr>
          <p:spPr>
            <a:xfrm>
              <a:off x="8777403" y="4814673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1" name="Google Shape;141;p61"/>
          <p:cNvSpPr txBox="1"/>
          <p:nvPr>
            <p:ph idx="1" type="subTitle"/>
          </p:nvPr>
        </p:nvSpPr>
        <p:spPr>
          <a:xfrm>
            <a:off x="1967648" y="2084667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61"/>
          <p:cNvSpPr txBox="1"/>
          <p:nvPr>
            <p:ph idx="2" type="subTitle"/>
          </p:nvPr>
        </p:nvSpPr>
        <p:spPr>
          <a:xfrm>
            <a:off x="5198152" y="2084667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61"/>
          <p:cNvSpPr txBox="1"/>
          <p:nvPr>
            <p:ph idx="3" type="subTitle"/>
          </p:nvPr>
        </p:nvSpPr>
        <p:spPr>
          <a:xfrm>
            <a:off x="1967648" y="3518067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61"/>
          <p:cNvSpPr txBox="1"/>
          <p:nvPr>
            <p:ph idx="4" type="subTitle"/>
          </p:nvPr>
        </p:nvSpPr>
        <p:spPr>
          <a:xfrm>
            <a:off x="5198152" y="3518067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61"/>
          <p:cNvSpPr txBox="1"/>
          <p:nvPr>
            <p:ph idx="5" type="subTitle"/>
          </p:nvPr>
        </p:nvSpPr>
        <p:spPr>
          <a:xfrm>
            <a:off x="1967648" y="1778725"/>
            <a:ext cx="19782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6" name="Google Shape;146;p61"/>
          <p:cNvSpPr txBox="1"/>
          <p:nvPr>
            <p:ph idx="6" type="subTitle"/>
          </p:nvPr>
        </p:nvSpPr>
        <p:spPr>
          <a:xfrm>
            <a:off x="5198150" y="1778725"/>
            <a:ext cx="19782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7" name="Google Shape;147;p61"/>
          <p:cNvSpPr txBox="1"/>
          <p:nvPr>
            <p:ph idx="7" type="subTitle"/>
          </p:nvPr>
        </p:nvSpPr>
        <p:spPr>
          <a:xfrm>
            <a:off x="1967648" y="3212175"/>
            <a:ext cx="19782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8" name="Google Shape;148;p61"/>
          <p:cNvSpPr txBox="1"/>
          <p:nvPr>
            <p:ph idx="8" type="subTitle"/>
          </p:nvPr>
        </p:nvSpPr>
        <p:spPr>
          <a:xfrm>
            <a:off x="5198150" y="3212175"/>
            <a:ext cx="19782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49" name="Google Shape;149;p61"/>
          <p:cNvGrpSpPr/>
          <p:nvPr/>
        </p:nvGrpSpPr>
        <p:grpSpPr>
          <a:xfrm>
            <a:off x="184960" y="-914261"/>
            <a:ext cx="8511650" cy="5875100"/>
            <a:chOff x="184960" y="-914261"/>
            <a:chExt cx="8511650" cy="5875100"/>
          </a:xfrm>
        </p:grpSpPr>
        <p:cxnSp>
          <p:nvCxnSpPr>
            <p:cNvPr id="150" name="Google Shape;150;p61"/>
            <p:cNvCxnSpPr/>
            <p:nvPr/>
          </p:nvCxnSpPr>
          <p:spPr>
            <a:xfrm rot="5400000">
              <a:off x="-1759290" y="1284414"/>
              <a:ext cx="4686900" cy="546300"/>
            </a:xfrm>
            <a:prstGeom prst="bentConnector3">
              <a:avLst>
                <a:gd fmla="val 18882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51" name="Google Shape;151;p61"/>
            <p:cNvCxnSpPr/>
            <p:nvPr/>
          </p:nvCxnSpPr>
          <p:spPr>
            <a:xfrm rot="5400000">
              <a:off x="-1581740" y="852439"/>
              <a:ext cx="4140000" cy="606600"/>
            </a:xfrm>
            <a:prstGeom prst="bentConnector3">
              <a:avLst>
                <a:gd fmla="val 32793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52" name="Google Shape;152;p61"/>
            <p:cNvCxnSpPr/>
            <p:nvPr/>
          </p:nvCxnSpPr>
          <p:spPr>
            <a:xfrm rot="5400000">
              <a:off x="5885760" y="2149989"/>
              <a:ext cx="5112900" cy="508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53" name="Google Shape;153;p61"/>
            <p:cNvCxnSpPr/>
            <p:nvPr/>
          </p:nvCxnSpPr>
          <p:spPr>
            <a:xfrm rot="5400000">
              <a:off x="5659460" y="1671214"/>
              <a:ext cx="5112900" cy="508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54" name="Google Shape;154;p61"/>
          <p:cNvGrpSpPr/>
          <p:nvPr/>
        </p:nvGrpSpPr>
        <p:grpSpPr>
          <a:xfrm>
            <a:off x="4047014" y="27379"/>
            <a:ext cx="4845881" cy="3896497"/>
            <a:chOff x="4047014" y="27379"/>
            <a:chExt cx="4845881" cy="3896497"/>
          </a:xfrm>
        </p:grpSpPr>
        <p:sp>
          <p:nvSpPr>
            <p:cNvPr id="155" name="Google Shape;155;p61"/>
            <p:cNvSpPr/>
            <p:nvPr/>
          </p:nvSpPr>
          <p:spPr>
            <a:xfrm rot="-5400000">
              <a:off x="4047014" y="223696"/>
              <a:ext cx="246441" cy="246441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61"/>
            <p:cNvSpPr/>
            <p:nvPr/>
          </p:nvSpPr>
          <p:spPr>
            <a:xfrm rot="-5400000">
              <a:off x="8470281" y="3727561"/>
              <a:ext cx="196332" cy="196299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61"/>
            <p:cNvSpPr/>
            <p:nvPr/>
          </p:nvSpPr>
          <p:spPr>
            <a:xfrm rot="-5400000">
              <a:off x="8641534" y="2927466"/>
              <a:ext cx="251378" cy="25134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61"/>
            <p:cNvSpPr/>
            <p:nvPr/>
          </p:nvSpPr>
          <p:spPr>
            <a:xfrm rot="-5400000">
              <a:off x="4391516" y="27388"/>
              <a:ext cx="156245" cy="156228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61"/>
            <p:cNvSpPr/>
            <p:nvPr/>
          </p:nvSpPr>
          <p:spPr>
            <a:xfrm rot="-5400000">
              <a:off x="8470291" y="2624037"/>
              <a:ext cx="161895" cy="161879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2"/>
          <p:cNvSpPr txBox="1"/>
          <p:nvPr>
            <p:ph idx="1" type="subTitle"/>
          </p:nvPr>
        </p:nvSpPr>
        <p:spPr>
          <a:xfrm>
            <a:off x="937700" y="3701348"/>
            <a:ext cx="217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62"/>
          <p:cNvSpPr txBox="1"/>
          <p:nvPr>
            <p:ph idx="2" type="subTitle"/>
          </p:nvPr>
        </p:nvSpPr>
        <p:spPr>
          <a:xfrm>
            <a:off x="3484422" y="3701348"/>
            <a:ext cx="217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62"/>
          <p:cNvSpPr txBox="1"/>
          <p:nvPr>
            <p:ph idx="3" type="subTitle"/>
          </p:nvPr>
        </p:nvSpPr>
        <p:spPr>
          <a:xfrm>
            <a:off x="6031150" y="3701348"/>
            <a:ext cx="217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5" name="Google Shape;165;p62"/>
          <p:cNvSpPr txBox="1"/>
          <p:nvPr>
            <p:ph idx="4" type="subTitle"/>
          </p:nvPr>
        </p:nvSpPr>
        <p:spPr>
          <a:xfrm>
            <a:off x="937700" y="3390800"/>
            <a:ext cx="21753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6" name="Google Shape;166;p62"/>
          <p:cNvSpPr txBox="1"/>
          <p:nvPr>
            <p:ph idx="5" type="subTitle"/>
          </p:nvPr>
        </p:nvSpPr>
        <p:spPr>
          <a:xfrm>
            <a:off x="3484422" y="3390800"/>
            <a:ext cx="21753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7" name="Google Shape;167;p62"/>
          <p:cNvSpPr txBox="1"/>
          <p:nvPr>
            <p:ph idx="6" type="subTitle"/>
          </p:nvPr>
        </p:nvSpPr>
        <p:spPr>
          <a:xfrm>
            <a:off x="6031150" y="3390800"/>
            <a:ext cx="21753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68" name="Google Shape;168;p62"/>
          <p:cNvGrpSpPr/>
          <p:nvPr/>
        </p:nvGrpSpPr>
        <p:grpSpPr>
          <a:xfrm>
            <a:off x="8577868" y="74717"/>
            <a:ext cx="605875" cy="4412242"/>
            <a:chOff x="8577868" y="74717"/>
            <a:chExt cx="605875" cy="4412242"/>
          </a:xfrm>
        </p:grpSpPr>
        <p:sp>
          <p:nvSpPr>
            <p:cNvPr id="169" name="Google Shape;169;p62"/>
            <p:cNvSpPr/>
            <p:nvPr/>
          </p:nvSpPr>
          <p:spPr>
            <a:xfrm>
              <a:off x="8937302" y="74717"/>
              <a:ext cx="246441" cy="246441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62"/>
            <p:cNvSpPr/>
            <p:nvPr/>
          </p:nvSpPr>
          <p:spPr>
            <a:xfrm>
              <a:off x="8577884" y="2792122"/>
              <a:ext cx="181108" cy="181108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62"/>
            <p:cNvSpPr/>
            <p:nvPr/>
          </p:nvSpPr>
          <p:spPr>
            <a:xfrm>
              <a:off x="8577868" y="4353966"/>
              <a:ext cx="132993" cy="132993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" name="Google Shape;172;p62"/>
          <p:cNvGrpSpPr/>
          <p:nvPr/>
        </p:nvGrpSpPr>
        <p:grpSpPr>
          <a:xfrm>
            <a:off x="8264950" y="539225"/>
            <a:ext cx="672350" cy="4815275"/>
            <a:chOff x="8264950" y="539225"/>
            <a:chExt cx="672350" cy="4815275"/>
          </a:xfrm>
        </p:grpSpPr>
        <p:cxnSp>
          <p:nvCxnSpPr>
            <p:cNvPr id="173" name="Google Shape;173;p62"/>
            <p:cNvCxnSpPr/>
            <p:nvPr/>
          </p:nvCxnSpPr>
          <p:spPr>
            <a:xfrm rot="-5400000">
              <a:off x="6194650" y="2609525"/>
              <a:ext cx="4686900" cy="546300"/>
            </a:xfrm>
            <a:prstGeom prst="bentConnector3">
              <a:avLst>
                <a:gd fmla="val 9059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74" name="Google Shape;174;p62"/>
            <p:cNvCxnSpPr/>
            <p:nvPr/>
          </p:nvCxnSpPr>
          <p:spPr>
            <a:xfrm rot="-5400000">
              <a:off x="6564000" y="2981200"/>
              <a:ext cx="4140000" cy="606600"/>
            </a:xfrm>
            <a:prstGeom prst="bentConnector3">
              <a:avLst>
                <a:gd fmla="val 9476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7" name="Google Shape;177;p63"/>
          <p:cNvSpPr txBox="1"/>
          <p:nvPr>
            <p:ph idx="1" type="subTitle"/>
          </p:nvPr>
        </p:nvSpPr>
        <p:spPr>
          <a:xfrm>
            <a:off x="974900" y="2116975"/>
            <a:ext cx="1986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63"/>
          <p:cNvSpPr txBox="1"/>
          <p:nvPr>
            <p:ph idx="2" type="subTitle"/>
          </p:nvPr>
        </p:nvSpPr>
        <p:spPr>
          <a:xfrm>
            <a:off x="3578947" y="2116975"/>
            <a:ext cx="1986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63"/>
          <p:cNvSpPr txBox="1"/>
          <p:nvPr>
            <p:ph idx="3" type="subTitle"/>
          </p:nvPr>
        </p:nvSpPr>
        <p:spPr>
          <a:xfrm>
            <a:off x="974900" y="3931375"/>
            <a:ext cx="1986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63"/>
          <p:cNvSpPr txBox="1"/>
          <p:nvPr>
            <p:ph idx="4" type="subTitle"/>
          </p:nvPr>
        </p:nvSpPr>
        <p:spPr>
          <a:xfrm>
            <a:off x="3578947" y="3931375"/>
            <a:ext cx="1986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63"/>
          <p:cNvSpPr txBox="1"/>
          <p:nvPr>
            <p:ph idx="5" type="subTitle"/>
          </p:nvPr>
        </p:nvSpPr>
        <p:spPr>
          <a:xfrm>
            <a:off x="6183000" y="2116975"/>
            <a:ext cx="1986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63"/>
          <p:cNvSpPr txBox="1"/>
          <p:nvPr>
            <p:ph idx="6" type="subTitle"/>
          </p:nvPr>
        </p:nvSpPr>
        <p:spPr>
          <a:xfrm>
            <a:off x="6183000" y="3931375"/>
            <a:ext cx="1986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63"/>
          <p:cNvSpPr txBox="1"/>
          <p:nvPr>
            <p:ph idx="7" type="subTitle"/>
          </p:nvPr>
        </p:nvSpPr>
        <p:spPr>
          <a:xfrm>
            <a:off x="974900" y="1908247"/>
            <a:ext cx="19860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4" name="Google Shape;184;p63"/>
          <p:cNvSpPr txBox="1"/>
          <p:nvPr>
            <p:ph idx="8" type="subTitle"/>
          </p:nvPr>
        </p:nvSpPr>
        <p:spPr>
          <a:xfrm>
            <a:off x="3578947" y="1908247"/>
            <a:ext cx="19860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5" name="Google Shape;185;p63"/>
          <p:cNvSpPr txBox="1"/>
          <p:nvPr>
            <p:ph idx="9" type="subTitle"/>
          </p:nvPr>
        </p:nvSpPr>
        <p:spPr>
          <a:xfrm>
            <a:off x="974900" y="3722672"/>
            <a:ext cx="19860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6" name="Google Shape;186;p63"/>
          <p:cNvSpPr txBox="1"/>
          <p:nvPr>
            <p:ph idx="13" type="subTitle"/>
          </p:nvPr>
        </p:nvSpPr>
        <p:spPr>
          <a:xfrm>
            <a:off x="3578947" y="3722672"/>
            <a:ext cx="19860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7" name="Google Shape;187;p63"/>
          <p:cNvSpPr txBox="1"/>
          <p:nvPr>
            <p:ph idx="14" type="subTitle"/>
          </p:nvPr>
        </p:nvSpPr>
        <p:spPr>
          <a:xfrm>
            <a:off x="6183000" y="1908247"/>
            <a:ext cx="19860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8" name="Google Shape;188;p63"/>
          <p:cNvSpPr txBox="1"/>
          <p:nvPr>
            <p:ph idx="15" type="subTitle"/>
          </p:nvPr>
        </p:nvSpPr>
        <p:spPr>
          <a:xfrm>
            <a:off x="6183000" y="3722672"/>
            <a:ext cx="19860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9" name="Google Shape;189;p63"/>
          <p:cNvGrpSpPr/>
          <p:nvPr/>
        </p:nvGrpSpPr>
        <p:grpSpPr>
          <a:xfrm>
            <a:off x="378100" y="-216500"/>
            <a:ext cx="8131200" cy="5239200"/>
            <a:chOff x="378100" y="-216500"/>
            <a:chExt cx="8131200" cy="5239200"/>
          </a:xfrm>
        </p:grpSpPr>
        <p:cxnSp>
          <p:nvCxnSpPr>
            <p:cNvPr id="190" name="Google Shape;190;p63"/>
            <p:cNvCxnSpPr/>
            <p:nvPr/>
          </p:nvCxnSpPr>
          <p:spPr>
            <a:xfrm>
              <a:off x="378100" y="-216500"/>
              <a:ext cx="5878500" cy="5155800"/>
            </a:xfrm>
            <a:prstGeom prst="bentConnector3">
              <a:avLst>
                <a:gd fmla="val -366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91" name="Google Shape;191;p63"/>
            <p:cNvCxnSpPr/>
            <p:nvPr/>
          </p:nvCxnSpPr>
          <p:spPr>
            <a:xfrm>
              <a:off x="530500" y="-64100"/>
              <a:ext cx="7978800" cy="5086800"/>
            </a:xfrm>
            <a:prstGeom prst="bentConnector3">
              <a:avLst>
                <a:gd fmla="val -97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92" name="Google Shape;192;p63"/>
          <p:cNvGrpSpPr/>
          <p:nvPr/>
        </p:nvGrpSpPr>
        <p:grpSpPr>
          <a:xfrm rot="-5400000">
            <a:off x="8411975" y="4406800"/>
            <a:ext cx="882599" cy="403555"/>
            <a:chOff x="7884075" y="238975"/>
            <a:chExt cx="882599" cy="403555"/>
          </a:xfrm>
        </p:grpSpPr>
        <p:sp>
          <p:nvSpPr>
            <p:cNvPr id="193" name="Google Shape;193;p63"/>
            <p:cNvSpPr/>
            <p:nvPr/>
          </p:nvSpPr>
          <p:spPr>
            <a:xfrm>
              <a:off x="8255437" y="436475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63"/>
            <p:cNvSpPr/>
            <p:nvPr/>
          </p:nvSpPr>
          <p:spPr>
            <a:xfrm>
              <a:off x="7884075" y="238975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63"/>
            <p:cNvSpPr/>
            <p:nvPr/>
          </p:nvSpPr>
          <p:spPr>
            <a:xfrm>
              <a:off x="8626800" y="378850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64"/>
          <p:cNvSpPr txBox="1"/>
          <p:nvPr>
            <p:ph type="title"/>
          </p:nvPr>
        </p:nvSpPr>
        <p:spPr>
          <a:xfrm>
            <a:off x="4906675" y="1132975"/>
            <a:ext cx="3524100" cy="140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8" name="Google Shape;198;p64"/>
          <p:cNvSpPr txBox="1"/>
          <p:nvPr>
            <p:ph idx="1" type="subTitle"/>
          </p:nvPr>
        </p:nvSpPr>
        <p:spPr>
          <a:xfrm>
            <a:off x="4906675" y="2724350"/>
            <a:ext cx="3524100" cy="14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199" name="Google Shape;199;p64"/>
          <p:cNvSpPr/>
          <p:nvPr>
            <p:ph idx="2" type="pic"/>
          </p:nvPr>
        </p:nvSpPr>
        <p:spPr>
          <a:xfrm>
            <a:off x="202954" y="388500"/>
            <a:ext cx="4379700" cy="43797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200" name="Google Shape;200;p64"/>
          <p:cNvGrpSpPr/>
          <p:nvPr/>
        </p:nvGrpSpPr>
        <p:grpSpPr>
          <a:xfrm rot="-1395165">
            <a:off x="172631" y="490168"/>
            <a:ext cx="882626" cy="403567"/>
            <a:chOff x="7884075" y="238975"/>
            <a:chExt cx="882599" cy="403555"/>
          </a:xfrm>
        </p:grpSpPr>
        <p:sp>
          <p:nvSpPr>
            <p:cNvPr id="201" name="Google Shape;201;p64"/>
            <p:cNvSpPr/>
            <p:nvPr/>
          </p:nvSpPr>
          <p:spPr>
            <a:xfrm>
              <a:off x="8255437" y="436475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64"/>
            <p:cNvSpPr/>
            <p:nvPr/>
          </p:nvSpPr>
          <p:spPr>
            <a:xfrm>
              <a:off x="7884075" y="238975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64"/>
            <p:cNvSpPr/>
            <p:nvPr/>
          </p:nvSpPr>
          <p:spPr>
            <a:xfrm>
              <a:off x="8626800" y="378850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" name="Google Shape;204;p64"/>
          <p:cNvGrpSpPr/>
          <p:nvPr/>
        </p:nvGrpSpPr>
        <p:grpSpPr>
          <a:xfrm>
            <a:off x="2422725" y="4313625"/>
            <a:ext cx="7035600" cy="513300"/>
            <a:chOff x="2422725" y="4313625"/>
            <a:chExt cx="7035600" cy="513300"/>
          </a:xfrm>
        </p:grpSpPr>
        <p:cxnSp>
          <p:nvCxnSpPr>
            <p:cNvPr id="205" name="Google Shape;205;p64"/>
            <p:cNvCxnSpPr/>
            <p:nvPr/>
          </p:nvCxnSpPr>
          <p:spPr>
            <a:xfrm rot="10800000">
              <a:off x="3750275" y="4313625"/>
              <a:ext cx="5590200" cy="513300"/>
            </a:xfrm>
            <a:prstGeom prst="bentConnector3">
              <a:avLst>
                <a:gd fmla="val 6414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06" name="Google Shape;206;p64"/>
            <p:cNvCxnSpPr/>
            <p:nvPr/>
          </p:nvCxnSpPr>
          <p:spPr>
            <a:xfrm flipH="1">
              <a:off x="2422725" y="4652400"/>
              <a:ext cx="7035600" cy="115800"/>
            </a:xfrm>
            <a:prstGeom prst="bentConnector4">
              <a:avLst>
                <a:gd fmla="val 34437" name="adj1"/>
                <a:gd fmla="val 305635" name="adj2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5"/>
          <p:cNvSpPr txBox="1"/>
          <p:nvPr>
            <p:ph hasCustomPrompt="1" type="title"/>
          </p:nvPr>
        </p:nvSpPr>
        <p:spPr>
          <a:xfrm>
            <a:off x="1284000" y="1555613"/>
            <a:ext cx="6576000" cy="136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9" name="Google Shape;209;p65"/>
          <p:cNvSpPr txBox="1"/>
          <p:nvPr>
            <p:ph idx="1" type="subTitle"/>
          </p:nvPr>
        </p:nvSpPr>
        <p:spPr>
          <a:xfrm>
            <a:off x="1284000" y="3090788"/>
            <a:ext cx="6576000" cy="36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10" name="Google Shape;210;p65"/>
          <p:cNvGrpSpPr/>
          <p:nvPr/>
        </p:nvGrpSpPr>
        <p:grpSpPr>
          <a:xfrm>
            <a:off x="-135425" y="-190387"/>
            <a:ext cx="9421725" cy="5232812"/>
            <a:chOff x="-135425" y="-190387"/>
            <a:chExt cx="9421725" cy="5232812"/>
          </a:xfrm>
        </p:grpSpPr>
        <p:cxnSp>
          <p:nvCxnSpPr>
            <p:cNvPr id="211" name="Google Shape;211;p65"/>
            <p:cNvCxnSpPr/>
            <p:nvPr/>
          </p:nvCxnSpPr>
          <p:spPr>
            <a:xfrm flipH="1" rot="-5400000">
              <a:off x="-380550" y="571163"/>
              <a:ext cx="2426100" cy="903000"/>
            </a:xfrm>
            <a:prstGeom prst="bentConnector2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12" name="Google Shape;212;p65"/>
            <p:cNvCxnSpPr/>
            <p:nvPr/>
          </p:nvCxnSpPr>
          <p:spPr>
            <a:xfrm flipH="1" rot="-5400000">
              <a:off x="-924000" y="1419413"/>
              <a:ext cx="3439500" cy="5247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13" name="Google Shape;213;p65"/>
            <p:cNvCxnSpPr/>
            <p:nvPr/>
          </p:nvCxnSpPr>
          <p:spPr>
            <a:xfrm rot="5400000">
              <a:off x="7914850" y="2156275"/>
              <a:ext cx="1491900" cy="12510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14" name="Google Shape;214;p65"/>
            <p:cNvCxnSpPr/>
            <p:nvPr/>
          </p:nvCxnSpPr>
          <p:spPr>
            <a:xfrm>
              <a:off x="-123950" y="4755625"/>
              <a:ext cx="9146400" cy="286800"/>
            </a:xfrm>
            <a:prstGeom prst="bentConnector3">
              <a:avLst>
                <a:gd fmla="val 51191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15" name="Google Shape;215;p65"/>
            <p:cNvCxnSpPr/>
            <p:nvPr/>
          </p:nvCxnSpPr>
          <p:spPr>
            <a:xfrm flipH="1" rot="10800000">
              <a:off x="-135425" y="4399725"/>
              <a:ext cx="8882400" cy="252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16" name="Google Shape;216;p65"/>
          <p:cNvGrpSpPr/>
          <p:nvPr/>
        </p:nvGrpSpPr>
        <p:grpSpPr>
          <a:xfrm rot="-5400000">
            <a:off x="8438575" y="4204225"/>
            <a:ext cx="882599" cy="403555"/>
            <a:chOff x="7884075" y="238975"/>
            <a:chExt cx="882599" cy="403555"/>
          </a:xfrm>
        </p:grpSpPr>
        <p:sp>
          <p:nvSpPr>
            <p:cNvPr id="217" name="Google Shape;217;p65"/>
            <p:cNvSpPr/>
            <p:nvPr/>
          </p:nvSpPr>
          <p:spPr>
            <a:xfrm>
              <a:off x="8255437" y="436475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65"/>
            <p:cNvSpPr/>
            <p:nvPr/>
          </p:nvSpPr>
          <p:spPr>
            <a:xfrm>
              <a:off x="7884075" y="238975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65"/>
            <p:cNvSpPr/>
            <p:nvPr/>
          </p:nvSpPr>
          <p:spPr>
            <a:xfrm>
              <a:off x="8626800" y="378850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6"/>
          <p:cNvSpPr txBox="1"/>
          <p:nvPr>
            <p:ph type="title"/>
          </p:nvPr>
        </p:nvSpPr>
        <p:spPr>
          <a:xfrm>
            <a:off x="838650" y="1518450"/>
            <a:ext cx="4151400" cy="21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22" name="Google Shape;222;p66"/>
          <p:cNvGrpSpPr/>
          <p:nvPr/>
        </p:nvGrpSpPr>
        <p:grpSpPr>
          <a:xfrm>
            <a:off x="-950200" y="-235500"/>
            <a:ext cx="9904500" cy="5229850"/>
            <a:chOff x="-950200" y="-235500"/>
            <a:chExt cx="9904500" cy="5229850"/>
          </a:xfrm>
        </p:grpSpPr>
        <p:cxnSp>
          <p:nvCxnSpPr>
            <p:cNvPr id="223" name="Google Shape;223;p66"/>
            <p:cNvCxnSpPr/>
            <p:nvPr/>
          </p:nvCxnSpPr>
          <p:spPr>
            <a:xfrm>
              <a:off x="-122100" y="-12395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24" name="Google Shape;224;p66"/>
            <p:cNvCxnSpPr/>
            <p:nvPr/>
          </p:nvCxnSpPr>
          <p:spPr>
            <a:xfrm>
              <a:off x="-313975" y="-23550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25" name="Google Shape;225;p66"/>
            <p:cNvCxnSpPr/>
            <p:nvPr/>
          </p:nvCxnSpPr>
          <p:spPr>
            <a:xfrm>
              <a:off x="-766600" y="2793225"/>
              <a:ext cx="9720900" cy="1699500"/>
            </a:xfrm>
            <a:prstGeom prst="bentConnector3">
              <a:avLst>
                <a:gd fmla="val 519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26" name="Google Shape;226;p66"/>
            <p:cNvCxnSpPr/>
            <p:nvPr/>
          </p:nvCxnSpPr>
          <p:spPr>
            <a:xfrm>
              <a:off x="-950200" y="2976850"/>
              <a:ext cx="9712500" cy="1404300"/>
            </a:xfrm>
            <a:prstGeom prst="bentConnector3">
              <a:avLst>
                <a:gd fmla="val 1429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6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67"/>
          <p:cNvSpPr txBox="1"/>
          <p:nvPr>
            <p:ph type="title"/>
          </p:nvPr>
        </p:nvSpPr>
        <p:spPr>
          <a:xfrm>
            <a:off x="5403175" y="3859175"/>
            <a:ext cx="3027600" cy="749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68"/>
          <p:cNvSpPr txBox="1"/>
          <p:nvPr>
            <p:ph idx="1" type="subTitle"/>
          </p:nvPr>
        </p:nvSpPr>
        <p:spPr>
          <a:xfrm>
            <a:off x="2375775" y="2379467"/>
            <a:ext cx="3247500" cy="11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AutoNum type="alphaLcPeriod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AutoNum type="romanLcPeriod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AutoNum type="arabicPeriod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AutoNum type="alphaLcPeriod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AutoNum type="romanLcPeriod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AutoNum type="arabicPeriod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AutoNum type="alphaLcPeriod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AutoNum type="romanLcPeriod"/>
              <a:defRPr/>
            </a:lvl9pPr>
          </a:lstStyle>
          <a:p/>
        </p:txBody>
      </p:sp>
      <p:sp>
        <p:nvSpPr>
          <p:cNvPr id="232" name="Google Shape;232;p6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33" name="Google Shape;233;p68"/>
          <p:cNvGrpSpPr/>
          <p:nvPr/>
        </p:nvGrpSpPr>
        <p:grpSpPr>
          <a:xfrm>
            <a:off x="144288" y="147077"/>
            <a:ext cx="454047" cy="1101386"/>
            <a:chOff x="144288" y="147077"/>
            <a:chExt cx="454047" cy="1101386"/>
          </a:xfrm>
        </p:grpSpPr>
        <p:sp>
          <p:nvSpPr>
            <p:cNvPr id="234" name="Google Shape;234;p68"/>
            <p:cNvSpPr/>
            <p:nvPr/>
          </p:nvSpPr>
          <p:spPr>
            <a:xfrm rot="-5400000">
              <a:off x="144280" y="147085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68"/>
            <p:cNvSpPr/>
            <p:nvPr/>
          </p:nvSpPr>
          <p:spPr>
            <a:xfrm rot="-5400000">
              <a:off x="193389" y="1068025"/>
              <a:ext cx="180450" cy="180425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68"/>
            <p:cNvSpPr/>
            <p:nvPr/>
          </p:nvSpPr>
          <p:spPr>
            <a:xfrm rot="-5400000">
              <a:off x="211443" y="746585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68"/>
            <p:cNvSpPr/>
            <p:nvPr/>
          </p:nvSpPr>
          <p:spPr>
            <a:xfrm rot="-5400000">
              <a:off x="373819" y="291403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8" name="Google Shape;238;p68"/>
          <p:cNvGrpSpPr/>
          <p:nvPr/>
        </p:nvGrpSpPr>
        <p:grpSpPr>
          <a:xfrm>
            <a:off x="569675" y="183250"/>
            <a:ext cx="8764375" cy="5229850"/>
            <a:chOff x="569675" y="183250"/>
            <a:chExt cx="8764375" cy="5229850"/>
          </a:xfrm>
        </p:grpSpPr>
        <p:cxnSp>
          <p:nvCxnSpPr>
            <p:cNvPr id="239" name="Google Shape;239;p68"/>
            <p:cNvCxnSpPr/>
            <p:nvPr/>
          </p:nvCxnSpPr>
          <p:spPr>
            <a:xfrm rot="10800000">
              <a:off x="569675" y="18325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40" name="Google Shape;240;p68"/>
            <p:cNvCxnSpPr/>
            <p:nvPr/>
          </p:nvCxnSpPr>
          <p:spPr>
            <a:xfrm rot="10800000">
              <a:off x="761550" y="29480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6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43" name="Google Shape;243;p69"/>
          <p:cNvGrpSpPr/>
          <p:nvPr/>
        </p:nvGrpSpPr>
        <p:grpSpPr>
          <a:xfrm>
            <a:off x="8576588" y="4496316"/>
            <a:ext cx="422946" cy="368845"/>
            <a:chOff x="8576588" y="4496316"/>
            <a:chExt cx="422946" cy="368845"/>
          </a:xfrm>
        </p:grpSpPr>
        <p:sp>
          <p:nvSpPr>
            <p:cNvPr id="244" name="Google Shape;244;p69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69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6" name="Google Shape;246;p69"/>
          <p:cNvGrpSpPr/>
          <p:nvPr/>
        </p:nvGrpSpPr>
        <p:grpSpPr>
          <a:xfrm>
            <a:off x="67325" y="-592117"/>
            <a:ext cx="8932200" cy="5485500"/>
            <a:chOff x="67325" y="-592117"/>
            <a:chExt cx="8932200" cy="5485500"/>
          </a:xfrm>
        </p:grpSpPr>
        <p:cxnSp>
          <p:nvCxnSpPr>
            <p:cNvPr id="247" name="Google Shape;247;p69"/>
            <p:cNvCxnSpPr/>
            <p:nvPr/>
          </p:nvCxnSpPr>
          <p:spPr>
            <a:xfrm>
              <a:off x="67325" y="-592117"/>
              <a:ext cx="8932200" cy="5485500"/>
            </a:xfrm>
            <a:prstGeom prst="bentConnector3">
              <a:avLst>
                <a:gd fmla="val 81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48" name="Google Shape;248;p69"/>
            <p:cNvCxnSpPr/>
            <p:nvPr/>
          </p:nvCxnSpPr>
          <p:spPr>
            <a:xfrm flipH="1" rot="-5400000">
              <a:off x="-2079325" y="1859333"/>
              <a:ext cx="4747800" cy="1497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7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51" name="Google Shape;251;p70"/>
          <p:cNvGrpSpPr/>
          <p:nvPr/>
        </p:nvGrpSpPr>
        <p:grpSpPr>
          <a:xfrm>
            <a:off x="199188" y="123990"/>
            <a:ext cx="422946" cy="368845"/>
            <a:chOff x="8576588" y="4496316"/>
            <a:chExt cx="422946" cy="368845"/>
          </a:xfrm>
        </p:grpSpPr>
        <p:sp>
          <p:nvSpPr>
            <p:cNvPr id="252" name="Google Shape;252;p70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70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4" name="Google Shape;254;p70"/>
          <p:cNvGrpSpPr/>
          <p:nvPr/>
        </p:nvGrpSpPr>
        <p:grpSpPr>
          <a:xfrm rot="10800000">
            <a:off x="25225" y="282300"/>
            <a:ext cx="9157800" cy="5003500"/>
            <a:chOff x="-116175" y="-984534"/>
            <a:chExt cx="9157800" cy="5003500"/>
          </a:xfrm>
        </p:grpSpPr>
        <p:cxnSp>
          <p:nvCxnSpPr>
            <p:cNvPr id="255" name="Google Shape;255;p70"/>
            <p:cNvCxnSpPr/>
            <p:nvPr/>
          </p:nvCxnSpPr>
          <p:spPr>
            <a:xfrm>
              <a:off x="-116175" y="-605834"/>
              <a:ext cx="9157800" cy="4624800"/>
            </a:xfrm>
            <a:prstGeom prst="bentConnector3">
              <a:avLst>
                <a:gd fmla="val 98286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56" name="Google Shape;256;p70"/>
            <p:cNvCxnSpPr/>
            <p:nvPr/>
          </p:nvCxnSpPr>
          <p:spPr>
            <a:xfrm flipH="1" rot="-5400000">
              <a:off x="-2164550" y="1408116"/>
              <a:ext cx="4877100" cy="91800"/>
            </a:xfrm>
            <a:prstGeom prst="bentConnector3">
              <a:avLst>
                <a:gd fmla="val 7856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3"/>
          <p:cNvSpPr txBox="1"/>
          <p:nvPr>
            <p:ph idx="1" type="subTitle"/>
          </p:nvPr>
        </p:nvSpPr>
        <p:spPr>
          <a:xfrm>
            <a:off x="2917223" y="1661100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3"/>
          <p:cNvSpPr txBox="1"/>
          <p:nvPr>
            <p:ph idx="2" type="subTitle"/>
          </p:nvPr>
        </p:nvSpPr>
        <p:spPr>
          <a:xfrm>
            <a:off x="2917223" y="2479450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3"/>
          <p:cNvSpPr txBox="1"/>
          <p:nvPr>
            <p:ph idx="3" type="subTitle"/>
          </p:nvPr>
        </p:nvSpPr>
        <p:spPr>
          <a:xfrm>
            <a:off x="2917223" y="3297775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3"/>
          <p:cNvSpPr txBox="1"/>
          <p:nvPr>
            <p:ph idx="4" type="subTitle"/>
          </p:nvPr>
        </p:nvSpPr>
        <p:spPr>
          <a:xfrm>
            <a:off x="2917223" y="4116100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3"/>
          <p:cNvSpPr txBox="1"/>
          <p:nvPr>
            <p:ph idx="5" type="title"/>
          </p:nvPr>
        </p:nvSpPr>
        <p:spPr>
          <a:xfrm>
            <a:off x="1986273" y="1401350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" name="Google Shape;32;p53"/>
          <p:cNvSpPr txBox="1"/>
          <p:nvPr>
            <p:ph idx="6" type="title"/>
          </p:nvPr>
        </p:nvSpPr>
        <p:spPr>
          <a:xfrm>
            <a:off x="1986273" y="3037983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" name="Google Shape;33;p53"/>
          <p:cNvSpPr txBox="1"/>
          <p:nvPr>
            <p:ph idx="7" type="title"/>
          </p:nvPr>
        </p:nvSpPr>
        <p:spPr>
          <a:xfrm>
            <a:off x="1986273" y="2219667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" name="Google Shape;34;p53"/>
          <p:cNvSpPr txBox="1"/>
          <p:nvPr>
            <p:ph idx="8" type="title"/>
          </p:nvPr>
        </p:nvSpPr>
        <p:spPr>
          <a:xfrm>
            <a:off x="1986273" y="3856300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53"/>
          <p:cNvSpPr txBox="1"/>
          <p:nvPr>
            <p:ph idx="9" type="subTitle"/>
          </p:nvPr>
        </p:nvSpPr>
        <p:spPr>
          <a:xfrm>
            <a:off x="2917223" y="1401350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6" name="Google Shape;36;p53"/>
          <p:cNvSpPr txBox="1"/>
          <p:nvPr>
            <p:ph idx="13" type="subTitle"/>
          </p:nvPr>
        </p:nvSpPr>
        <p:spPr>
          <a:xfrm>
            <a:off x="2917227" y="2219700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" name="Google Shape;37;p53"/>
          <p:cNvSpPr txBox="1"/>
          <p:nvPr>
            <p:ph idx="14" type="subTitle"/>
          </p:nvPr>
        </p:nvSpPr>
        <p:spPr>
          <a:xfrm>
            <a:off x="2917223" y="3037976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" name="Google Shape;38;p53"/>
          <p:cNvSpPr txBox="1"/>
          <p:nvPr>
            <p:ph idx="15" type="subTitle"/>
          </p:nvPr>
        </p:nvSpPr>
        <p:spPr>
          <a:xfrm>
            <a:off x="2917227" y="3856301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39" name="Google Shape;39;p53"/>
          <p:cNvGrpSpPr/>
          <p:nvPr/>
        </p:nvGrpSpPr>
        <p:grpSpPr>
          <a:xfrm>
            <a:off x="8113600" y="227500"/>
            <a:ext cx="882599" cy="403555"/>
            <a:chOff x="7884075" y="238975"/>
            <a:chExt cx="882599" cy="403555"/>
          </a:xfrm>
        </p:grpSpPr>
        <p:sp>
          <p:nvSpPr>
            <p:cNvPr id="40" name="Google Shape;40;p53"/>
            <p:cNvSpPr/>
            <p:nvPr/>
          </p:nvSpPr>
          <p:spPr>
            <a:xfrm>
              <a:off x="8255437" y="436475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53"/>
            <p:cNvSpPr/>
            <p:nvPr/>
          </p:nvSpPr>
          <p:spPr>
            <a:xfrm>
              <a:off x="7884075" y="238975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53"/>
            <p:cNvSpPr/>
            <p:nvPr/>
          </p:nvSpPr>
          <p:spPr>
            <a:xfrm>
              <a:off x="8626800" y="378850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43;p53"/>
          <p:cNvGrpSpPr/>
          <p:nvPr/>
        </p:nvGrpSpPr>
        <p:grpSpPr>
          <a:xfrm>
            <a:off x="378100" y="-216500"/>
            <a:ext cx="8131200" cy="5239200"/>
            <a:chOff x="378100" y="-216500"/>
            <a:chExt cx="8131200" cy="5239200"/>
          </a:xfrm>
        </p:grpSpPr>
        <p:cxnSp>
          <p:nvCxnSpPr>
            <p:cNvPr id="44" name="Google Shape;44;p53"/>
            <p:cNvCxnSpPr/>
            <p:nvPr/>
          </p:nvCxnSpPr>
          <p:spPr>
            <a:xfrm>
              <a:off x="378100" y="-216500"/>
              <a:ext cx="7978800" cy="5086800"/>
            </a:xfrm>
            <a:prstGeom prst="bentConnector3">
              <a:avLst>
                <a:gd fmla="val -97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45" name="Google Shape;45;p53"/>
            <p:cNvCxnSpPr/>
            <p:nvPr/>
          </p:nvCxnSpPr>
          <p:spPr>
            <a:xfrm>
              <a:off x="530500" y="-64100"/>
              <a:ext cx="7978800" cy="5086800"/>
            </a:xfrm>
            <a:prstGeom prst="bentConnector3">
              <a:avLst>
                <a:gd fmla="val -97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7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59" name="Google Shape;259;p71"/>
          <p:cNvGrpSpPr/>
          <p:nvPr/>
        </p:nvGrpSpPr>
        <p:grpSpPr>
          <a:xfrm>
            <a:off x="8430763" y="-10"/>
            <a:ext cx="422946" cy="368845"/>
            <a:chOff x="8576588" y="4496316"/>
            <a:chExt cx="422946" cy="368845"/>
          </a:xfrm>
        </p:grpSpPr>
        <p:sp>
          <p:nvSpPr>
            <p:cNvPr id="260" name="Google Shape;260;p71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71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2" name="Google Shape;262;p71"/>
          <p:cNvGrpSpPr/>
          <p:nvPr/>
        </p:nvGrpSpPr>
        <p:grpSpPr>
          <a:xfrm flipH="1" rot="10800000">
            <a:off x="25325" y="282383"/>
            <a:ext cx="8974200" cy="5003417"/>
            <a:chOff x="67325" y="-984534"/>
            <a:chExt cx="8974200" cy="5003417"/>
          </a:xfrm>
        </p:grpSpPr>
        <p:cxnSp>
          <p:nvCxnSpPr>
            <p:cNvPr id="263" name="Google Shape;263;p71"/>
            <p:cNvCxnSpPr/>
            <p:nvPr/>
          </p:nvCxnSpPr>
          <p:spPr>
            <a:xfrm>
              <a:off x="67325" y="-592117"/>
              <a:ext cx="8974200" cy="4611000"/>
            </a:xfrm>
            <a:prstGeom prst="bentConnector3">
              <a:avLst>
                <a:gd fmla="val 481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64" name="Google Shape;264;p71"/>
            <p:cNvCxnSpPr/>
            <p:nvPr/>
          </p:nvCxnSpPr>
          <p:spPr>
            <a:xfrm flipH="1" rot="-5400000">
              <a:off x="-2164550" y="1408116"/>
              <a:ext cx="4877100" cy="91800"/>
            </a:xfrm>
            <a:prstGeom prst="bentConnector3">
              <a:avLst>
                <a:gd fmla="val 7856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7" name="Google Shape;267;p72"/>
          <p:cNvSpPr txBox="1"/>
          <p:nvPr>
            <p:ph idx="1" type="subTitle"/>
          </p:nvPr>
        </p:nvSpPr>
        <p:spPr>
          <a:xfrm>
            <a:off x="2185575" y="2009825"/>
            <a:ext cx="5249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8" name="Google Shape;268;p72"/>
          <p:cNvSpPr txBox="1"/>
          <p:nvPr>
            <p:ph idx="2" type="subTitle"/>
          </p:nvPr>
        </p:nvSpPr>
        <p:spPr>
          <a:xfrm>
            <a:off x="2185575" y="3459225"/>
            <a:ext cx="52491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9" name="Google Shape;269;p72"/>
          <p:cNvSpPr txBox="1"/>
          <p:nvPr>
            <p:ph idx="3" type="subTitle"/>
          </p:nvPr>
        </p:nvSpPr>
        <p:spPr>
          <a:xfrm>
            <a:off x="2185575" y="1636925"/>
            <a:ext cx="52491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0" name="Google Shape;270;p72"/>
          <p:cNvSpPr txBox="1"/>
          <p:nvPr>
            <p:ph idx="4" type="subTitle"/>
          </p:nvPr>
        </p:nvSpPr>
        <p:spPr>
          <a:xfrm>
            <a:off x="2185575" y="3089325"/>
            <a:ext cx="52491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71" name="Google Shape;271;p72"/>
          <p:cNvGrpSpPr/>
          <p:nvPr/>
        </p:nvGrpSpPr>
        <p:grpSpPr>
          <a:xfrm>
            <a:off x="-215750" y="-592117"/>
            <a:ext cx="9367675" cy="5637900"/>
            <a:chOff x="-215750" y="-592117"/>
            <a:chExt cx="9367675" cy="5637900"/>
          </a:xfrm>
        </p:grpSpPr>
        <p:grpSp>
          <p:nvGrpSpPr>
            <p:cNvPr id="272" name="Google Shape;272;p72"/>
            <p:cNvGrpSpPr/>
            <p:nvPr/>
          </p:nvGrpSpPr>
          <p:grpSpPr>
            <a:xfrm>
              <a:off x="-215750" y="-592117"/>
              <a:ext cx="9215275" cy="5485500"/>
              <a:chOff x="-215750" y="-592117"/>
              <a:chExt cx="9215275" cy="5485500"/>
            </a:xfrm>
          </p:grpSpPr>
          <p:cxnSp>
            <p:nvCxnSpPr>
              <p:cNvPr id="273" name="Google Shape;273;p72"/>
              <p:cNvCxnSpPr/>
              <p:nvPr/>
            </p:nvCxnSpPr>
            <p:spPr>
              <a:xfrm>
                <a:off x="67325" y="-592117"/>
                <a:ext cx="8932200" cy="5485500"/>
              </a:xfrm>
              <a:prstGeom prst="bentConnector3">
                <a:avLst>
                  <a:gd fmla="val 814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74" name="Google Shape;274;p72"/>
              <p:cNvCxnSpPr/>
              <p:nvPr/>
            </p:nvCxnSpPr>
            <p:spPr>
              <a:xfrm>
                <a:off x="-215750" y="165250"/>
                <a:ext cx="9111900" cy="1260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cxnSp>
          <p:nvCxnSpPr>
            <p:cNvPr id="275" name="Google Shape;275;p72"/>
            <p:cNvCxnSpPr/>
            <p:nvPr/>
          </p:nvCxnSpPr>
          <p:spPr>
            <a:xfrm>
              <a:off x="-63350" y="317650"/>
              <a:ext cx="9111900" cy="126000"/>
            </a:xfrm>
            <a:prstGeom prst="bentConnector3">
              <a:avLst>
                <a:gd fmla="val 46942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76" name="Google Shape;276;p72"/>
            <p:cNvCxnSpPr/>
            <p:nvPr/>
          </p:nvCxnSpPr>
          <p:spPr>
            <a:xfrm>
              <a:off x="219725" y="-439717"/>
              <a:ext cx="8932200" cy="5485500"/>
            </a:xfrm>
            <a:prstGeom prst="bentConnector3">
              <a:avLst>
                <a:gd fmla="val 81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77" name="Google Shape;277;p72"/>
          <p:cNvGrpSpPr/>
          <p:nvPr/>
        </p:nvGrpSpPr>
        <p:grpSpPr>
          <a:xfrm>
            <a:off x="8430782" y="-10172"/>
            <a:ext cx="568753" cy="4875332"/>
            <a:chOff x="8430782" y="-10172"/>
            <a:chExt cx="568753" cy="4875332"/>
          </a:xfrm>
        </p:grpSpPr>
        <p:grpSp>
          <p:nvGrpSpPr>
            <p:cNvPr id="278" name="Google Shape;278;p72"/>
            <p:cNvGrpSpPr/>
            <p:nvPr/>
          </p:nvGrpSpPr>
          <p:grpSpPr>
            <a:xfrm>
              <a:off x="8576588" y="4496316"/>
              <a:ext cx="422946" cy="368845"/>
              <a:chOff x="8576588" y="4496316"/>
              <a:chExt cx="422946" cy="368845"/>
            </a:xfrm>
          </p:grpSpPr>
          <p:sp>
            <p:nvSpPr>
              <p:cNvPr id="279" name="Google Shape;279;p72"/>
              <p:cNvSpPr/>
              <p:nvPr/>
            </p:nvSpPr>
            <p:spPr>
              <a:xfrm rot="-5400000">
                <a:off x="8576580" y="4720848"/>
                <a:ext cx="144320" cy="144304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72"/>
              <p:cNvSpPr/>
              <p:nvPr/>
            </p:nvSpPr>
            <p:spPr>
              <a:xfrm rot="-5400000">
                <a:off x="8775019" y="4496328"/>
                <a:ext cx="224528" cy="224503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1" name="Google Shape;281;p72"/>
            <p:cNvGrpSpPr/>
            <p:nvPr/>
          </p:nvGrpSpPr>
          <p:grpSpPr>
            <a:xfrm>
              <a:off x="8430782" y="-10172"/>
              <a:ext cx="290110" cy="925970"/>
              <a:chOff x="8430782" y="3939191"/>
              <a:chExt cx="290110" cy="925970"/>
            </a:xfrm>
          </p:grpSpPr>
          <p:sp>
            <p:nvSpPr>
              <p:cNvPr id="282" name="Google Shape;282;p72"/>
              <p:cNvSpPr/>
              <p:nvPr/>
            </p:nvSpPr>
            <p:spPr>
              <a:xfrm rot="-5400000">
                <a:off x="8576580" y="4720848"/>
                <a:ext cx="144320" cy="144304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72"/>
              <p:cNvSpPr/>
              <p:nvPr/>
            </p:nvSpPr>
            <p:spPr>
              <a:xfrm rot="-5400000">
                <a:off x="8430769" y="3939203"/>
                <a:ext cx="224528" cy="224503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73"/>
          <p:cNvSpPr txBox="1"/>
          <p:nvPr>
            <p:ph type="title"/>
          </p:nvPr>
        </p:nvSpPr>
        <p:spPr>
          <a:xfrm>
            <a:off x="713264" y="685100"/>
            <a:ext cx="46293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6" name="Google Shape;286;p73"/>
          <p:cNvSpPr txBox="1"/>
          <p:nvPr>
            <p:ph idx="1" type="subTitle"/>
          </p:nvPr>
        </p:nvSpPr>
        <p:spPr>
          <a:xfrm>
            <a:off x="713225" y="1722730"/>
            <a:ext cx="46293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73"/>
          <p:cNvSpPr txBox="1"/>
          <p:nvPr/>
        </p:nvSpPr>
        <p:spPr>
          <a:xfrm>
            <a:off x="713277" y="3611950"/>
            <a:ext cx="46293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i="0" lang="en" sz="1200" u="sng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b="1" i="0" lang="en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b="0" i="0" lang="en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and includes icons by </a:t>
            </a:r>
            <a:r>
              <a:rPr b="1" i="0" lang="en" sz="1200" u="sng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i="0" lang="en" sz="1200" u="sng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i="0" lang="en" sz="1200" u="sng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0" sz="1200" u="sng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88" name="Google Shape;288;p73"/>
          <p:cNvGrpSpPr/>
          <p:nvPr/>
        </p:nvGrpSpPr>
        <p:grpSpPr>
          <a:xfrm>
            <a:off x="179243" y="1771891"/>
            <a:ext cx="400449" cy="2933145"/>
            <a:chOff x="7553711" y="-2334286"/>
            <a:chExt cx="455625" cy="3337291"/>
          </a:xfrm>
        </p:grpSpPr>
        <p:sp>
          <p:nvSpPr>
            <p:cNvPr id="289" name="Google Shape;289;p73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73"/>
            <p:cNvSpPr/>
            <p:nvPr/>
          </p:nvSpPr>
          <p:spPr>
            <a:xfrm>
              <a:off x="7766124" y="796950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73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2" name="Google Shape;292;p73"/>
          <p:cNvGrpSpPr/>
          <p:nvPr/>
        </p:nvGrpSpPr>
        <p:grpSpPr>
          <a:xfrm>
            <a:off x="312250" y="-762725"/>
            <a:ext cx="855850" cy="2170900"/>
            <a:chOff x="312250" y="-762725"/>
            <a:chExt cx="855850" cy="2170900"/>
          </a:xfrm>
        </p:grpSpPr>
        <p:cxnSp>
          <p:nvCxnSpPr>
            <p:cNvPr id="293" name="Google Shape;293;p73"/>
            <p:cNvCxnSpPr/>
            <p:nvPr/>
          </p:nvCxnSpPr>
          <p:spPr>
            <a:xfrm rot="5400000">
              <a:off x="-237850" y="222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294" name="Google Shape;294;p73"/>
            <p:cNvCxnSpPr/>
            <p:nvPr/>
          </p:nvCxnSpPr>
          <p:spPr>
            <a:xfrm rot="5400000">
              <a:off x="-317750" y="-13272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7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7" name="Google Shape;297;p74"/>
          <p:cNvSpPr txBox="1"/>
          <p:nvPr>
            <p:ph idx="1" type="subTitle"/>
          </p:nvPr>
        </p:nvSpPr>
        <p:spPr>
          <a:xfrm>
            <a:off x="720000" y="1268825"/>
            <a:ext cx="77040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8" name="Google Shape;298;p74"/>
          <p:cNvGrpSpPr/>
          <p:nvPr/>
        </p:nvGrpSpPr>
        <p:grpSpPr>
          <a:xfrm>
            <a:off x="8217450" y="-781975"/>
            <a:ext cx="1124700" cy="6431700"/>
            <a:chOff x="8217450" y="-781975"/>
            <a:chExt cx="1124700" cy="6431700"/>
          </a:xfrm>
        </p:grpSpPr>
        <p:cxnSp>
          <p:nvCxnSpPr>
            <p:cNvPr id="299" name="Google Shape;299;p74"/>
            <p:cNvCxnSpPr/>
            <p:nvPr/>
          </p:nvCxnSpPr>
          <p:spPr>
            <a:xfrm rot="5400000">
              <a:off x="7864150" y="-10562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00" name="Google Shape;300;p74"/>
            <p:cNvCxnSpPr/>
            <p:nvPr/>
          </p:nvCxnSpPr>
          <p:spPr>
            <a:xfrm rot="5400000">
              <a:off x="8105550" y="-4412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01" name="Google Shape;301;p74"/>
            <p:cNvCxnSpPr/>
            <p:nvPr/>
          </p:nvCxnSpPr>
          <p:spPr>
            <a:xfrm rot="-5400000">
              <a:off x="7613150" y="424377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02" name="Google Shape;302;p74"/>
            <p:cNvCxnSpPr/>
            <p:nvPr/>
          </p:nvCxnSpPr>
          <p:spPr>
            <a:xfrm rot="-5400000">
              <a:off x="7587450" y="430527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303" name="Google Shape;303;p74"/>
          <p:cNvGrpSpPr/>
          <p:nvPr/>
        </p:nvGrpSpPr>
        <p:grpSpPr>
          <a:xfrm>
            <a:off x="8618643" y="1192466"/>
            <a:ext cx="400449" cy="2933145"/>
            <a:chOff x="7553711" y="-2334286"/>
            <a:chExt cx="455625" cy="3337291"/>
          </a:xfrm>
        </p:grpSpPr>
        <p:sp>
          <p:nvSpPr>
            <p:cNvPr id="304" name="Google Shape;304;p74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74"/>
            <p:cNvSpPr/>
            <p:nvPr/>
          </p:nvSpPr>
          <p:spPr>
            <a:xfrm>
              <a:off x="7766124" y="796950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74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9" name="Google Shape;309;p75"/>
          <p:cNvSpPr txBox="1"/>
          <p:nvPr>
            <p:ph idx="1" type="subTitle"/>
          </p:nvPr>
        </p:nvSpPr>
        <p:spPr>
          <a:xfrm>
            <a:off x="946900" y="1391225"/>
            <a:ext cx="3655800" cy="27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0" name="Google Shape;310;p75"/>
          <p:cNvSpPr txBox="1"/>
          <p:nvPr>
            <p:ph idx="2" type="subTitle"/>
          </p:nvPr>
        </p:nvSpPr>
        <p:spPr>
          <a:xfrm>
            <a:off x="4768200" y="1391225"/>
            <a:ext cx="3655800" cy="27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311" name="Google Shape;311;p75"/>
          <p:cNvGrpSpPr/>
          <p:nvPr/>
        </p:nvGrpSpPr>
        <p:grpSpPr>
          <a:xfrm>
            <a:off x="151350" y="-3269025"/>
            <a:ext cx="9343200" cy="7939700"/>
            <a:chOff x="151350" y="-3269025"/>
            <a:chExt cx="9343200" cy="7939700"/>
          </a:xfrm>
        </p:grpSpPr>
        <p:cxnSp>
          <p:nvCxnSpPr>
            <p:cNvPr id="312" name="Google Shape;312;p75"/>
            <p:cNvCxnSpPr/>
            <p:nvPr/>
          </p:nvCxnSpPr>
          <p:spPr>
            <a:xfrm rot="5400000">
              <a:off x="7864150" y="-10562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13" name="Google Shape;313;p75"/>
            <p:cNvCxnSpPr/>
            <p:nvPr/>
          </p:nvCxnSpPr>
          <p:spPr>
            <a:xfrm rot="5400000">
              <a:off x="8105550" y="-4412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14" name="Google Shape;314;p75"/>
            <p:cNvCxnSpPr/>
            <p:nvPr/>
          </p:nvCxnSpPr>
          <p:spPr>
            <a:xfrm flipH="1" rot="-5400000">
              <a:off x="6680600" y="1389250"/>
              <a:ext cx="3956400" cy="30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15" name="Google Shape;315;p75"/>
            <p:cNvCxnSpPr/>
            <p:nvPr/>
          </p:nvCxnSpPr>
          <p:spPr>
            <a:xfrm rot="5400000">
              <a:off x="6559050" y="1735175"/>
              <a:ext cx="5192400" cy="678600"/>
            </a:xfrm>
            <a:prstGeom prst="bentConnector3">
              <a:avLst>
                <a:gd fmla="val 3546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16" name="Google Shape;316;p75"/>
            <p:cNvCxnSpPr/>
            <p:nvPr/>
          </p:nvCxnSpPr>
          <p:spPr>
            <a:xfrm rot="5400000">
              <a:off x="-1267400" y="-1712325"/>
              <a:ext cx="3789900" cy="676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17" name="Google Shape;317;p75"/>
            <p:cNvCxnSpPr/>
            <p:nvPr/>
          </p:nvCxnSpPr>
          <p:spPr>
            <a:xfrm rot="5400000">
              <a:off x="-1476000" y="-1533825"/>
              <a:ext cx="4141200" cy="886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18" name="Google Shape;318;p75"/>
            <p:cNvCxnSpPr/>
            <p:nvPr/>
          </p:nvCxnSpPr>
          <p:spPr>
            <a:xfrm flipH="1" rot="-5400000">
              <a:off x="-1623700" y="-1097800"/>
              <a:ext cx="3956400" cy="30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19" name="Google Shape;319;p75"/>
            <p:cNvCxnSpPr/>
            <p:nvPr/>
          </p:nvCxnSpPr>
          <p:spPr>
            <a:xfrm rot="5400000">
              <a:off x="-1745250" y="-751875"/>
              <a:ext cx="5192400" cy="678600"/>
            </a:xfrm>
            <a:prstGeom prst="bentConnector3">
              <a:avLst>
                <a:gd fmla="val 3546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320" name="Google Shape;320;p75"/>
          <p:cNvGrpSpPr/>
          <p:nvPr/>
        </p:nvGrpSpPr>
        <p:grpSpPr>
          <a:xfrm>
            <a:off x="151475" y="1703025"/>
            <a:ext cx="8644525" cy="3344075"/>
            <a:chOff x="151475" y="1703025"/>
            <a:chExt cx="8644525" cy="3344075"/>
          </a:xfrm>
        </p:grpSpPr>
        <p:sp>
          <p:nvSpPr>
            <p:cNvPr id="321" name="Google Shape;321;p75"/>
            <p:cNvSpPr/>
            <p:nvPr/>
          </p:nvSpPr>
          <p:spPr>
            <a:xfrm>
              <a:off x="151475" y="1703025"/>
              <a:ext cx="183600" cy="18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2" name="Google Shape;322;p75"/>
            <p:cNvSpPr/>
            <p:nvPr/>
          </p:nvSpPr>
          <p:spPr>
            <a:xfrm>
              <a:off x="335075" y="2612825"/>
              <a:ext cx="83400" cy="8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3" name="Google Shape;323;p75"/>
            <p:cNvSpPr/>
            <p:nvPr/>
          </p:nvSpPr>
          <p:spPr>
            <a:xfrm>
              <a:off x="235000" y="2880000"/>
              <a:ext cx="183600" cy="18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4" name="Google Shape;324;p75"/>
            <p:cNvSpPr/>
            <p:nvPr/>
          </p:nvSpPr>
          <p:spPr>
            <a:xfrm>
              <a:off x="335075" y="3371175"/>
              <a:ext cx="83400" cy="8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5" name="Google Shape;325;p75"/>
            <p:cNvSpPr/>
            <p:nvPr/>
          </p:nvSpPr>
          <p:spPr>
            <a:xfrm>
              <a:off x="8612400" y="4863500"/>
              <a:ext cx="183600" cy="18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80"/>
          <p:cNvGrpSpPr/>
          <p:nvPr/>
        </p:nvGrpSpPr>
        <p:grpSpPr>
          <a:xfrm>
            <a:off x="-709225" y="2020450"/>
            <a:ext cx="10403925" cy="4250875"/>
            <a:chOff x="-709225" y="2020450"/>
            <a:chExt cx="10403925" cy="4250875"/>
          </a:xfrm>
        </p:grpSpPr>
        <p:grpSp>
          <p:nvGrpSpPr>
            <p:cNvPr id="329" name="Google Shape;329;p80"/>
            <p:cNvGrpSpPr/>
            <p:nvPr/>
          </p:nvGrpSpPr>
          <p:grpSpPr>
            <a:xfrm>
              <a:off x="176175" y="2459300"/>
              <a:ext cx="418425" cy="3812025"/>
              <a:chOff x="176175" y="2459300"/>
              <a:chExt cx="418425" cy="3812025"/>
            </a:xfrm>
          </p:grpSpPr>
          <p:cxnSp>
            <p:nvCxnSpPr>
              <p:cNvPr id="330" name="Google Shape;330;p80"/>
              <p:cNvCxnSpPr/>
              <p:nvPr/>
            </p:nvCxnSpPr>
            <p:spPr>
              <a:xfrm flipH="1" rot="5400000">
                <a:off x="-1093800" y="3815900"/>
                <a:ext cx="3045000" cy="3318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331" name="Google Shape;331;p80"/>
              <p:cNvCxnSpPr/>
              <p:nvPr/>
            </p:nvCxnSpPr>
            <p:spPr>
              <a:xfrm flipH="1" rot="5400000">
                <a:off x="-1327875" y="4449875"/>
                <a:ext cx="3325500" cy="317400"/>
              </a:xfrm>
              <a:prstGeom prst="bentConnector3">
                <a:avLst>
                  <a:gd fmla="val 64575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332" name="Google Shape;332;p80"/>
            <p:cNvGrpSpPr/>
            <p:nvPr/>
          </p:nvGrpSpPr>
          <p:grpSpPr>
            <a:xfrm>
              <a:off x="-709225" y="4185350"/>
              <a:ext cx="7895400" cy="1976375"/>
              <a:chOff x="-709225" y="4185350"/>
              <a:chExt cx="7895400" cy="1976375"/>
            </a:xfrm>
          </p:grpSpPr>
          <p:cxnSp>
            <p:nvCxnSpPr>
              <p:cNvPr id="333" name="Google Shape;333;p80"/>
              <p:cNvCxnSpPr/>
              <p:nvPr/>
            </p:nvCxnSpPr>
            <p:spPr>
              <a:xfrm flipH="1" rot="10800000">
                <a:off x="-709225" y="4185350"/>
                <a:ext cx="7895400" cy="1147500"/>
              </a:xfrm>
              <a:prstGeom prst="bentConnector3">
                <a:avLst>
                  <a:gd fmla="val 71221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334" name="Google Shape;334;p80"/>
              <p:cNvCxnSpPr/>
              <p:nvPr/>
            </p:nvCxnSpPr>
            <p:spPr>
              <a:xfrm flipH="1" rot="10800000">
                <a:off x="2953025" y="4367125"/>
                <a:ext cx="3567000" cy="1794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335" name="Google Shape;335;p80"/>
            <p:cNvGrpSpPr/>
            <p:nvPr/>
          </p:nvGrpSpPr>
          <p:grpSpPr>
            <a:xfrm>
              <a:off x="8878450" y="2020450"/>
              <a:ext cx="816250" cy="2568900"/>
              <a:chOff x="8878450" y="2020450"/>
              <a:chExt cx="816250" cy="2568900"/>
            </a:xfrm>
          </p:grpSpPr>
          <p:cxnSp>
            <p:nvCxnSpPr>
              <p:cNvPr id="336" name="Google Shape;336;p80"/>
              <p:cNvCxnSpPr/>
              <p:nvPr/>
            </p:nvCxnSpPr>
            <p:spPr>
              <a:xfrm rot="5400000">
                <a:off x="7933150" y="2965750"/>
                <a:ext cx="2568900" cy="678300"/>
              </a:xfrm>
              <a:prstGeom prst="bentConnector3">
                <a:avLst>
                  <a:gd fmla="val 4494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337" name="Google Shape;337;p80"/>
              <p:cNvCxnSpPr/>
              <p:nvPr/>
            </p:nvCxnSpPr>
            <p:spPr>
              <a:xfrm rot="5400000">
                <a:off x="8288750" y="2779400"/>
                <a:ext cx="2082300" cy="729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338" name="Google Shape;338;p80"/>
          <p:cNvGrpSpPr/>
          <p:nvPr/>
        </p:nvGrpSpPr>
        <p:grpSpPr>
          <a:xfrm>
            <a:off x="84278" y="2240873"/>
            <a:ext cx="8837445" cy="2718104"/>
            <a:chOff x="84278" y="2240873"/>
            <a:chExt cx="8837445" cy="2718104"/>
          </a:xfrm>
        </p:grpSpPr>
        <p:sp>
          <p:nvSpPr>
            <p:cNvPr id="339" name="Google Shape;339;p80"/>
            <p:cNvSpPr/>
            <p:nvPr/>
          </p:nvSpPr>
          <p:spPr>
            <a:xfrm>
              <a:off x="84278" y="2240873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80"/>
            <p:cNvSpPr/>
            <p:nvPr/>
          </p:nvSpPr>
          <p:spPr>
            <a:xfrm>
              <a:off x="8777403" y="4814673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81"/>
          <p:cNvGrpSpPr/>
          <p:nvPr/>
        </p:nvGrpSpPr>
        <p:grpSpPr>
          <a:xfrm>
            <a:off x="140000" y="188300"/>
            <a:ext cx="580000" cy="6094500"/>
            <a:chOff x="140000" y="188300"/>
            <a:chExt cx="580000" cy="6094500"/>
          </a:xfrm>
        </p:grpSpPr>
        <p:cxnSp>
          <p:nvCxnSpPr>
            <p:cNvPr id="343" name="Google Shape;343;p81"/>
            <p:cNvCxnSpPr/>
            <p:nvPr/>
          </p:nvCxnSpPr>
          <p:spPr>
            <a:xfrm rot="-5400000">
              <a:off x="-522000" y="4271050"/>
              <a:ext cx="2018700" cy="465300"/>
            </a:xfrm>
            <a:prstGeom prst="bentConnector2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44" name="Google Shape;344;p81"/>
            <p:cNvCxnSpPr/>
            <p:nvPr/>
          </p:nvCxnSpPr>
          <p:spPr>
            <a:xfrm rot="-5400000">
              <a:off x="-2575525" y="3200000"/>
              <a:ext cx="6094500" cy="71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345" name="Google Shape;345;p81"/>
            <p:cNvCxnSpPr/>
            <p:nvPr/>
          </p:nvCxnSpPr>
          <p:spPr>
            <a:xfrm rot="-5400000">
              <a:off x="-1584400" y="3258800"/>
              <a:ext cx="3657300" cy="208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346" name="Google Shape;346;p81"/>
          <p:cNvGrpSpPr/>
          <p:nvPr/>
        </p:nvGrpSpPr>
        <p:grpSpPr>
          <a:xfrm>
            <a:off x="64493" y="394791"/>
            <a:ext cx="400449" cy="2933145"/>
            <a:chOff x="7553711" y="-2334286"/>
            <a:chExt cx="455625" cy="3337291"/>
          </a:xfrm>
        </p:grpSpPr>
        <p:sp>
          <p:nvSpPr>
            <p:cNvPr id="347" name="Google Shape;347;p81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81"/>
            <p:cNvSpPr/>
            <p:nvPr/>
          </p:nvSpPr>
          <p:spPr>
            <a:xfrm>
              <a:off x="7766124" y="796950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81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4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54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9" name="Google Shape;49;p54"/>
          <p:cNvSpPr txBox="1"/>
          <p:nvPr>
            <p:ph idx="1" type="subTitle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0" name="Google Shape;50;p54"/>
          <p:cNvGrpSpPr/>
          <p:nvPr/>
        </p:nvGrpSpPr>
        <p:grpSpPr>
          <a:xfrm>
            <a:off x="140000" y="188300"/>
            <a:ext cx="580000" cy="6094500"/>
            <a:chOff x="140000" y="188300"/>
            <a:chExt cx="580000" cy="6094500"/>
          </a:xfrm>
        </p:grpSpPr>
        <p:cxnSp>
          <p:nvCxnSpPr>
            <p:cNvPr id="51" name="Google Shape;51;p54"/>
            <p:cNvCxnSpPr/>
            <p:nvPr/>
          </p:nvCxnSpPr>
          <p:spPr>
            <a:xfrm rot="-5400000">
              <a:off x="-522000" y="4271050"/>
              <a:ext cx="2018700" cy="465300"/>
            </a:xfrm>
            <a:prstGeom prst="bentConnector2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52" name="Google Shape;52;p54"/>
            <p:cNvCxnSpPr/>
            <p:nvPr/>
          </p:nvCxnSpPr>
          <p:spPr>
            <a:xfrm rot="-5400000">
              <a:off x="-2575525" y="3200000"/>
              <a:ext cx="6094500" cy="71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53" name="Google Shape;53;p54"/>
            <p:cNvCxnSpPr/>
            <p:nvPr/>
          </p:nvCxnSpPr>
          <p:spPr>
            <a:xfrm rot="-5400000">
              <a:off x="-1584400" y="3258800"/>
              <a:ext cx="3657300" cy="208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55"/>
          <p:cNvSpPr txBox="1"/>
          <p:nvPr>
            <p:ph idx="1" type="subTitle"/>
          </p:nvPr>
        </p:nvSpPr>
        <p:spPr>
          <a:xfrm>
            <a:off x="4827974" y="1602925"/>
            <a:ext cx="3318600" cy="19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5"/>
          <p:cNvSpPr txBox="1"/>
          <p:nvPr>
            <p:ph idx="2" type="subTitle"/>
          </p:nvPr>
        </p:nvSpPr>
        <p:spPr>
          <a:xfrm>
            <a:off x="997425" y="1602925"/>
            <a:ext cx="3318600" cy="19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8" name="Google Shape;58;p55"/>
          <p:cNvGrpSpPr/>
          <p:nvPr/>
        </p:nvGrpSpPr>
        <p:grpSpPr>
          <a:xfrm>
            <a:off x="-320650" y="-762725"/>
            <a:ext cx="9327075" cy="7125850"/>
            <a:chOff x="-320650" y="-762725"/>
            <a:chExt cx="9327075" cy="7125850"/>
          </a:xfrm>
        </p:grpSpPr>
        <p:cxnSp>
          <p:nvCxnSpPr>
            <p:cNvPr id="59" name="Google Shape;59;p55"/>
            <p:cNvCxnSpPr/>
            <p:nvPr/>
          </p:nvCxnSpPr>
          <p:spPr>
            <a:xfrm flipH="1" rot="-5400000">
              <a:off x="6857075" y="1775500"/>
              <a:ext cx="4097100" cy="187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60" name="Google Shape;60;p55"/>
            <p:cNvCxnSpPr/>
            <p:nvPr/>
          </p:nvCxnSpPr>
          <p:spPr>
            <a:xfrm flipH="1" rot="10800000">
              <a:off x="667900" y="4271400"/>
              <a:ext cx="2765700" cy="963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61" name="Google Shape;61;p55"/>
            <p:cNvCxnSpPr/>
            <p:nvPr/>
          </p:nvCxnSpPr>
          <p:spPr>
            <a:xfrm flipH="1" rot="5400000">
              <a:off x="7318025" y="3907700"/>
              <a:ext cx="3045000" cy="331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62" name="Google Shape;62;p55"/>
            <p:cNvCxnSpPr/>
            <p:nvPr/>
          </p:nvCxnSpPr>
          <p:spPr>
            <a:xfrm flipH="1" rot="5400000">
              <a:off x="7083950" y="4541675"/>
              <a:ext cx="3325500" cy="317400"/>
            </a:xfrm>
            <a:prstGeom prst="bentConnector3">
              <a:avLst>
                <a:gd fmla="val 6457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63" name="Google Shape;63;p55"/>
            <p:cNvCxnSpPr/>
            <p:nvPr/>
          </p:nvCxnSpPr>
          <p:spPr>
            <a:xfrm flipH="1" rot="10800000">
              <a:off x="-320650" y="4087825"/>
              <a:ext cx="5808300" cy="8787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64" name="Google Shape;64;p55"/>
            <p:cNvCxnSpPr/>
            <p:nvPr/>
          </p:nvCxnSpPr>
          <p:spPr>
            <a:xfrm rot="5400000">
              <a:off x="-237850" y="222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65" name="Google Shape;65;p55"/>
            <p:cNvCxnSpPr/>
            <p:nvPr/>
          </p:nvCxnSpPr>
          <p:spPr>
            <a:xfrm rot="5400000">
              <a:off x="-317750" y="-13272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66" name="Google Shape;66;p55"/>
          <p:cNvGrpSpPr/>
          <p:nvPr/>
        </p:nvGrpSpPr>
        <p:grpSpPr>
          <a:xfrm>
            <a:off x="179243" y="1771891"/>
            <a:ext cx="400449" cy="2933145"/>
            <a:chOff x="7553711" y="-2334286"/>
            <a:chExt cx="455625" cy="3337291"/>
          </a:xfrm>
        </p:grpSpPr>
        <p:sp>
          <p:nvSpPr>
            <p:cNvPr id="67" name="Google Shape;67;p55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55"/>
            <p:cNvSpPr/>
            <p:nvPr/>
          </p:nvSpPr>
          <p:spPr>
            <a:xfrm>
              <a:off x="7766124" y="796950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55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6"/>
          <p:cNvSpPr txBox="1"/>
          <p:nvPr>
            <p:ph type="title"/>
          </p:nvPr>
        </p:nvSpPr>
        <p:spPr>
          <a:xfrm>
            <a:off x="1851163" y="3797875"/>
            <a:ext cx="3233100" cy="36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2" name="Google Shape;72;p56"/>
          <p:cNvSpPr txBox="1"/>
          <p:nvPr>
            <p:ph idx="1" type="subTitle"/>
          </p:nvPr>
        </p:nvSpPr>
        <p:spPr>
          <a:xfrm>
            <a:off x="713225" y="945625"/>
            <a:ext cx="4371300" cy="27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73" name="Google Shape;73;p56"/>
          <p:cNvGrpSpPr/>
          <p:nvPr/>
        </p:nvGrpSpPr>
        <p:grpSpPr>
          <a:xfrm>
            <a:off x="259568" y="1973966"/>
            <a:ext cx="6622142" cy="3013471"/>
            <a:chOff x="7553711" y="-2334286"/>
            <a:chExt cx="7534579" cy="3428684"/>
          </a:xfrm>
        </p:grpSpPr>
        <p:sp>
          <p:nvSpPr>
            <p:cNvPr id="74" name="Google Shape;74;p56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56"/>
            <p:cNvSpPr/>
            <p:nvPr/>
          </p:nvSpPr>
          <p:spPr>
            <a:xfrm>
              <a:off x="14882235" y="888343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56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" name="Google Shape;77;p56"/>
          <p:cNvGrpSpPr/>
          <p:nvPr/>
        </p:nvGrpSpPr>
        <p:grpSpPr>
          <a:xfrm>
            <a:off x="458900" y="-674125"/>
            <a:ext cx="10001150" cy="5624875"/>
            <a:chOff x="458900" y="-674125"/>
            <a:chExt cx="10001150" cy="5624875"/>
          </a:xfrm>
        </p:grpSpPr>
        <p:cxnSp>
          <p:nvCxnSpPr>
            <p:cNvPr id="78" name="Google Shape;78;p56"/>
            <p:cNvCxnSpPr/>
            <p:nvPr/>
          </p:nvCxnSpPr>
          <p:spPr>
            <a:xfrm rot="5400000">
              <a:off x="-510550" y="295325"/>
              <a:ext cx="2648100" cy="709200"/>
            </a:xfrm>
            <a:prstGeom prst="bentConnector3">
              <a:avLst>
                <a:gd fmla="val 40711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79" name="Google Shape;79;p56"/>
            <p:cNvCxnSpPr/>
            <p:nvPr/>
          </p:nvCxnSpPr>
          <p:spPr>
            <a:xfrm rot="5400000">
              <a:off x="-358150" y="447725"/>
              <a:ext cx="2648100" cy="709200"/>
            </a:xfrm>
            <a:prstGeom prst="bentConnector3">
              <a:avLst>
                <a:gd fmla="val 40711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80" name="Google Shape;80;p56"/>
            <p:cNvCxnSpPr/>
            <p:nvPr/>
          </p:nvCxnSpPr>
          <p:spPr>
            <a:xfrm flipH="1">
              <a:off x="6956600" y="3734250"/>
              <a:ext cx="3431400" cy="987000"/>
            </a:xfrm>
            <a:prstGeom prst="bentConnector3">
              <a:avLst>
                <a:gd fmla="val 4548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81" name="Google Shape;81;p56"/>
            <p:cNvCxnSpPr/>
            <p:nvPr/>
          </p:nvCxnSpPr>
          <p:spPr>
            <a:xfrm flipH="1">
              <a:off x="7656850" y="3932550"/>
              <a:ext cx="2803200" cy="10182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7"/>
          <p:cNvSpPr txBox="1"/>
          <p:nvPr>
            <p:ph type="title"/>
          </p:nvPr>
        </p:nvSpPr>
        <p:spPr>
          <a:xfrm>
            <a:off x="720000" y="1784150"/>
            <a:ext cx="35979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57"/>
          <p:cNvSpPr txBox="1"/>
          <p:nvPr>
            <p:ph idx="1" type="subTitle"/>
          </p:nvPr>
        </p:nvSpPr>
        <p:spPr>
          <a:xfrm>
            <a:off x="720000" y="2449450"/>
            <a:ext cx="35979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5" name="Google Shape;85;p57"/>
          <p:cNvGrpSpPr/>
          <p:nvPr/>
        </p:nvGrpSpPr>
        <p:grpSpPr>
          <a:xfrm>
            <a:off x="-313975" y="-235500"/>
            <a:ext cx="8764375" cy="5229850"/>
            <a:chOff x="-313975" y="-235500"/>
            <a:chExt cx="8764375" cy="5229850"/>
          </a:xfrm>
        </p:grpSpPr>
        <p:cxnSp>
          <p:nvCxnSpPr>
            <p:cNvPr id="86" name="Google Shape;86;p57"/>
            <p:cNvCxnSpPr/>
            <p:nvPr/>
          </p:nvCxnSpPr>
          <p:spPr>
            <a:xfrm>
              <a:off x="-122100" y="-12395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87" name="Google Shape;87;p57"/>
            <p:cNvCxnSpPr/>
            <p:nvPr/>
          </p:nvCxnSpPr>
          <p:spPr>
            <a:xfrm>
              <a:off x="-313975" y="-23550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88" name="Google Shape;88;p57"/>
          <p:cNvGrpSpPr/>
          <p:nvPr/>
        </p:nvGrpSpPr>
        <p:grpSpPr>
          <a:xfrm>
            <a:off x="8576588" y="4496316"/>
            <a:ext cx="422946" cy="368845"/>
            <a:chOff x="8576588" y="4496316"/>
            <a:chExt cx="422946" cy="368845"/>
          </a:xfrm>
        </p:grpSpPr>
        <p:sp>
          <p:nvSpPr>
            <p:cNvPr id="89" name="Google Shape;89;p57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57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8"/>
          <p:cNvSpPr txBox="1"/>
          <p:nvPr>
            <p:ph idx="1" type="subTitle"/>
          </p:nvPr>
        </p:nvSpPr>
        <p:spPr>
          <a:xfrm>
            <a:off x="937700" y="3138773"/>
            <a:ext cx="217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58"/>
          <p:cNvSpPr txBox="1"/>
          <p:nvPr>
            <p:ph idx="2" type="subTitle"/>
          </p:nvPr>
        </p:nvSpPr>
        <p:spPr>
          <a:xfrm>
            <a:off x="3484422" y="3138773"/>
            <a:ext cx="217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58"/>
          <p:cNvSpPr txBox="1"/>
          <p:nvPr>
            <p:ph idx="3" type="subTitle"/>
          </p:nvPr>
        </p:nvSpPr>
        <p:spPr>
          <a:xfrm>
            <a:off x="6031150" y="3138773"/>
            <a:ext cx="217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" name="Google Shape;96;p58"/>
          <p:cNvSpPr txBox="1"/>
          <p:nvPr>
            <p:ph idx="4" type="subTitle"/>
          </p:nvPr>
        </p:nvSpPr>
        <p:spPr>
          <a:xfrm>
            <a:off x="937700" y="2828225"/>
            <a:ext cx="21753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7" name="Google Shape;97;p58"/>
          <p:cNvSpPr txBox="1"/>
          <p:nvPr>
            <p:ph idx="5" type="subTitle"/>
          </p:nvPr>
        </p:nvSpPr>
        <p:spPr>
          <a:xfrm>
            <a:off x="3484422" y="2828225"/>
            <a:ext cx="21753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8" name="Google Shape;98;p58"/>
          <p:cNvSpPr txBox="1"/>
          <p:nvPr>
            <p:ph idx="6" type="subTitle"/>
          </p:nvPr>
        </p:nvSpPr>
        <p:spPr>
          <a:xfrm>
            <a:off x="6031150" y="2828225"/>
            <a:ext cx="21753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99" name="Google Shape;99;p58"/>
          <p:cNvGrpSpPr/>
          <p:nvPr/>
        </p:nvGrpSpPr>
        <p:grpSpPr>
          <a:xfrm>
            <a:off x="4047014" y="42573"/>
            <a:ext cx="4967892" cy="427564"/>
            <a:chOff x="4047014" y="42573"/>
            <a:chExt cx="4967892" cy="427564"/>
          </a:xfrm>
        </p:grpSpPr>
        <p:sp>
          <p:nvSpPr>
            <p:cNvPr id="100" name="Google Shape;100;p58"/>
            <p:cNvSpPr/>
            <p:nvPr/>
          </p:nvSpPr>
          <p:spPr>
            <a:xfrm rot="-5400000">
              <a:off x="4047014" y="223696"/>
              <a:ext cx="246441" cy="246441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8"/>
            <p:cNvSpPr/>
            <p:nvPr/>
          </p:nvSpPr>
          <p:spPr>
            <a:xfrm rot="-5400000">
              <a:off x="5047357" y="42573"/>
              <a:ext cx="181108" cy="181108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8"/>
            <p:cNvSpPr/>
            <p:nvPr/>
          </p:nvSpPr>
          <p:spPr>
            <a:xfrm rot="-5400000">
              <a:off x="8881913" y="280415"/>
              <a:ext cx="132993" cy="132993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" name="Google Shape;103;p58"/>
          <p:cNvGrpSpPr/>
          <p:nvPr/>
        </p:nvGrpSpPr>
        <p:grpSpPr>
          <a:xfrm>
            <a:off x="-491175" y="145189"/>
            <a:ext cx="10284997" cy="4769636"/>
            <a:chOff x="-491175" y="145189"/>
            <a:chExt cx="10284997" cy="4769636"/>
          </a:xfrm>
        </p:grpSpPr>
        <p:cxnSp>
          <p:nvCxnSpPr>
            <p:cNvPr id="104" name="Google Shape;104;p58"/>
            <p:cNvCxnSpPr/>
            <p:nvPr/>
          </p:nvCxnSpPr>
          <p:spPr>
            <a:xfrm rot="10800000">
              <a:off x="4978547" y="271239"/>
              <a:ext cx="4686900" cy="546300"/>
            </a:xfrm>
            <a:prstGeom prst="bentConnector3">
              <a:avLst>
                <a:gd fmla="val 18882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05" name="Google Shape;105;p58"/>
            <p:cNvCxnSpPr/>
            <p:nvPr/>
          </p:nvCxnSpPr>
          <p:spPr>
            <a:xfrm rot="10800000">
              <a:off x="5653822" y="145189"/>
              <a:ext cx="4140000" cy="606600"/>
            </a:xfrm>
            <a:prstGeom prst="bentConnector3">
              <a:avLst>
                <a:gd fmla="val 32793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06" name="Google Shape;106;p58"/>
            <p:cNvCxnSpPr/>
            <p:nvPr/>
          </p:nvCxnSpPr>
          <p:spPr>
            <a:xfrm>
              <a:off x="-491175" y="4640850"/>
              <a:ext cx="8531100" cy="213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07" name="Google Shape;107;p58"/>
            <p:cNvCxnSpPr/>
            <p:nvPr/>
          </p:nvCxnSpPr>
          <p:spPr>
            <a:xfrm>
              <a:off x="-399350" y="4560525"/>
              <a:ext cx="6630600" cy="354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" name="Google Shape;110;p59"/>
          <p:cNvSpPr txBox="1"/>
          <p:nvPr>
            <p:ph idx="1" type="subTitle"/>
          </p:nvPr>
        </p:nvSpPr>
        <p:spPr>
          <a:xfrm>
            <a:off x="5040058" y="3057025"/>
            <a:ext cx="2560500" cy="12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59"/>
          <p:cNvSpPr txBox="1"/>
          <p:nvPr>
            <p:ph idx="2" type="subTitle"/>
          </p:nvPr>
        </p:nvSpPr>
        <p:spPr>
          <a:xfrm>
            <a:off x="1543450" y="3057025"/>
            <a:ext cx="2560500" cy="12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2" name="Google Shape;112;p59"/>
          <p:cNvSpPr txBox="1"/>
          <p:nvPr>
            <p:ph idx="3" type="subTitle"/>
          </p:nvPr>
        </p:nvSpPr>
        <p:spPr>
          <a:xfrm>
            <a:off x="5040058" y="2662226"/>
            <a:ext cx="25605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3" name="Google Shape;113;p59"/>
          <p:cNvSpPr txBox="1"/>
          <p:nvPr>
            <p:ph idx="4" type="subTitle"/>
          </p:nvPr>
        </p:nvSpPr>
        <p:spPr>
          <a:xfrm>
            <a:off x="1543450" y="2662226"/>
            <a:ext cx="25605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14" name="Google Shape;114;p59"/>
          <p:cNvGrpSpPr/>
          <p:nvPr/>
        </p:nvGrpSpPr>
        <p:grpSpPr>
          <a:xfrm>
            <a:off x="65750" y="123192"/>
            <a:ext cx="9078236" cy="5947021"/>
            <a:chOff x="65750" y="123192"/>
            <a:chExt cx="9078236" cy="5947021"/>
          </a:xfrm>
        </p:grpSpPr>
        <p:cxnSp>
          <p:nvCxnSpPr>
            <p:cNvPr id="115" name="Google Shape;115;p59"/>
            <p:cNvCxnSpPr/>
            <p:nvPr/>
          </p:nvCxnSpPr>
          <p:spPr>
            <a:xfrm rot="-5400000">
              <a:off x="6194650" y="2609525"/>
              <a:ext cx="4686900" cy="546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16" name="Google Shape;116;p59"/>
            <p:cNvCxnSpPr/>
            <p:nvPr/>
          </p:nvCxnSpPr>
          <p:spPr>
            <a:xfrm rot="-5400000">
              <a:off x="6564000" y="2981200"/>
              <a:ext cx="41400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17" name="Google Shape;117;p59"/>
            <p:cNvCxnSpPr/>
            <p:nvPr/>
          </p:nvCxnSpPr>
          <p:spPr>
            <a:xfrm rot="-5400000">
              <a:off x="-2013300" y="3409838"/>
              <a:ext cx="4697700" cy="366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18" name="Google Shape;118;p59"/>
            <p:cNvCxnSpPr/>
            <p:nvPr/>
          </p:nvCxnSpPr>
          <p:spPr>
            <a:xfrm rot="-5400000">
              <a:off x="-1700950" y="3696913"/>
              <a:ext cx="41400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grpSp>
          <p:nvGrpSpPr>
            <p:cNvPr id="119" name="Google Shape;119;p59"/>
            <p:cNvGrpSpPr/>
            <p:nvPr/>
          </p:nvGrpSpPr>
          <p:grpSpPr>
            <a:xfrm>
              <a:off x="244996" y="123192"/>
              <a:ext cx="8898990" cy="3904742"/>
              <a:chOff x="244996" y="123192"/>
              <a:chExt cx="8898990" cy="3904742"/>
            </a:xfrm>
          </p:grpSpPr>
          <p:sp>
            <p:nvSpPr>
              <p:cNvPr id="120" name="Google Shape;120;p59"/>
              <p:cNvSpPr/>
              <p:nvPr/>
            </p:nvSpPr>
            <p:spPr>
              <a:xfrm>
                <a:off x="8307552" y="123192"/>
                <a:ext cx="246441" cy="246441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59"/>
              <p:cNvSpPr/>
              <p:nvPr/>
            </p:nvSpPr>
            <p:spPr>
              <a:xfrm>
                <a:off x="8554009" y="836635"/>
                <a:ext cx="181108" cy="181108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59"/>
              <p:cNvSpPr/>
              <p:nvPr/>
            </p:nvSpPr>
            <p:spPr>
              <a:xfrm>
                <a:off x="9010993" y="3894941"/>
                <a:ext cx="132993" cy="132993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59"/>
              <p:cNvSpPr/>
              <p:nvPr/>
            </p:nvSpPr>
            <p:spPr>
              <a:xfrm>
                <a:off x="244996" y="1750985"/>
                <a:ext cx="181108" cy="181108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0"/>
          <p:cNvSpPr txBox="1"/>
          <p:nvPr>
            <p:ph type="title"/>
          </p:nvPr>
        </p:nvSpPr>
        <p:spPr>
          <a:xfrm>
            <a:off x="2223600" y="748174"/>
            <a:ext cx="4696800" cy="656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60"/>
          <p:cNvSpPr txBox="1"/>
          <p:nvPr>
            <p:ph idx="1" type="subTitle"/>
          </p:nvPr>
        </p:nvSpPr>
        <p:spPr>
          <a:xfrm>
            <a:off x="2223600" y="1441695"/>
            <a:ext cx="4696800" cy="36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accent5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60"/>
          <p:cNvSpPr txBox="1"/>
          <p:nvPr>
            <p:ph idx="2" type="title"/>
          </p:nvPr>
        </p:nvSpPr>
        <p:spPr>
          <a:xfrm>
            <a:off x="2223600" y="2044979"/>
            <a:ext cx="4696800" cy="65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60"/>
          <p:cNvSpPr txBox="1"/>
          <p:nvPr>
            <p:ph idx="3" type="subTitle"/>
          </p:nvPr>
        </p:nvSpPr>
        <p:spPr>
          <a:xfrm>
            <a:off x="2223600" y="2740391"/>
            <a:ext cx="4696800" cy="36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accent5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60"/>
          <p:cNvSpPr txBox="1"/>
          <p:nvPr>
            <p:ph idx="4" type="title"/>
          </p:nvPr>
        </p:nvSpPr>
        <p:spPr>
          <a:xfrm>
            <a:off x="2223600" y="3343583"/>
            <a:ext cx="4696800" cy="65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60"/>
          <p:cNvSpPr txBox="1"/>
          <p:nvPr>
            <p:ph idx="5" type="subTitle"/>
          </p:nvPr>
        </p:nvSpPr>
        <p:spPr>
          <a:xfrm>
            <a:off x="2223600" y="4039087"/>
            <a:ext cx="4696800" cy="36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accent5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31" name="Google Shape;131;p60"/>
          <p:cNvGrpSpPr/>
          <p:nvPr/>
        </p:nvGrpSpPr>
        <p:grpSpPr>
          <a:xfrm>
            <a:off x="269722" y="1778"/>
            <a:ext cx="8607902" cy="5090199"/>
            <a:chOff x="269722" y="1778"/>
            <a:chExt cx="8607902" cy="5090199"/>
          </a:xfrm>
        </p:grpSpPr>
        <p:grpSp>
          <p:nvGrpSpPr>
            <p:cNvPr id="132" name="Google Shape;132;p60"/>
            <p:cNvGrpSpPr/>
            <p:nvPr/>
          </p:nvGrpSpPr>
          <p:grpSpPr>
            <a:xfrm rot="-5400000">
              <a:off x="8120892" y="4335245"/>
              <a:ext cx="595437" cy="918027"/>
              <a:chOff x="7884075" y="238975"/>
              <a:chExt cx="595437" cy="918027"/>
            </a:xfrm>
          </p:grpSpPr>
          <p:sp>
            <p:nvSpPr>
              <p:cNvPr id="133" name="Google Shape;133;p60"/>
              <p:cNvSpPr/>
              <p:nvPr/>
            </p:nvSpPr>
            <p:spPr>
              <a:xfrm>
                <a:off x="7884075" y="238975"/>
                <a:ext cx="139874" cy="139874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60"/>
              <p:cNvSpPr/>
              <p:nvPr/>
            </p:nvSpPr>
            <p:spPr>
              <a:xfrm>
                <a:off x="8255441" y="918206"/>
                <a:ext cx="224071" cy="2387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5" name="Google Shape;135;p60"/>
            <p:cNvGrpSpPr/>
            <p:nvPr/>
          </p:nvGrpSpPr>
          <p:grpSpPr>
            <a:xfrm rot="-5400000">
              <a:off x="816778" y="-545278"/>
              <a:ext cx="511237" cy="1605349"/>
              <a:chOff x="8255437" y="378850"/>
              <a:chExt cx="511237" cy="1605349"/>
            </a:xfrm>
          </p:grpSpPr>
          <p:sp>
            <p:nvSpPr>
              <p:cNvPr id="136" name="Google Shape;136;p60"/>
              <p:cNvSpPr/>
              <p:nvPr/>
            </p:nvSpPr>
            <p:spPr>
              <a:xfrm>
                <a:off x="8255437" y="436475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60"/>
              <p:cNvSpPr/>
              <p:nvPr/>
            </p:nvSpPr>
            <p:spPr>
              <a:xfrm>
                <a:off x="8288525" y="1844325"/>
                <a:ext cx="139874" cy="139874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60"/>
              <p:cNvSpPr/>
              <p:nvPr/>
            </p:nvSpPr>
            <p:spPr>
              <a:xfrm>
                <a:off x="8626800" y="378850"/>
                <a:ext cx="139874" cy="139874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51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drive.google.com/file/d/1b9I7ylYEtUCjsOQeZFVs0uZ7QxlLgf4U/view" TargetMode="External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"/>
          <p:cNvSpPr txBox="1"/>
          <p:nvPr>
            <p:ph type="ctrTitle"/>
          </p:nvPr>
        </p:nvSpPr>
        <p:spPr>
          <a:xfrm>
            <a:off x="3918475" y="570800"/>
            <a:ext cx="5045400" cy="175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Monitoreo de infraestructura</a:t>
            </a:r>
            <a:endParaRPr/>
          </a:p>
        </p:txBody>
      </p:sp>
      <p:sp>
        <p:nvSpPr>
          <p:cNvPr id="355" name="Google Shape;355;p1"/>
          <p:cNvSpPr txBox="1"/>
          <p:nvPr>
            <p:ph idx="1" type="subTitle"/>
          </p:nvPr>
        </p:nvSpPr>
        <p:spPr>
          <a:xfrm>
            <a:off x="4157700" y="2244675"/>
            <a:ext cx="4260000" cy="159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Juan Felipe </a:t>
            </a:r>
            <a:r>
              <a:rPr lang="en"/>
              <a:t>Gómez</a:t>
            </a:r>
            <a:r>
              <a:rPr lang="en"/>
              <a:t> Molina 2186211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Juan David Borrero Gómez - 2215284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Juan Diego Cortes Murillo - 2215750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Juan de Dios Rodríguez Pérez - 2210004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Juan Manuel López Medina - 2205763</a:t>
            </a:r>
            <a:endParaRPr/>
          </a:p>
        </p:txBody>
      </p:sp>
      <p:cxnSp>
        <p:nvCxnSpPr>
          <p:cNvPr id="356" name="Google Shape;356;p1"/>
          <p:cNvCxnSpPr>
            <a:endCxn id="355" idx="1"/>
          </p:cNvCxnSpPr>
          <p:nvPr/>
        </p:nvCxnSpPr>
        <p:spPr>
          <a:xfrm flipH="1" rot="-5400000">
            <a:off x="1988400" y="872025"/>
            <a:ext cx="3993300" cy="3453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357" name="Google Shape;357;p1"/>
          <p:cNvGrpSpPr/>
          <p:nvPr/>
        </p:nvGrpSpPr>
        <p:grpSpPr>
          <a:xfrm>
            <a:off x="713228" y="756273"/>
            <a:ext cx="2795594" cy="3610859"/>
            <a:chOff x="713228" y="756273"/>
            <a:chExt cx="2795594" cy="3610859"/>
          </a:xfrm>
        </p:grpSpPr>
        <p:grpSp>
          <p:nvGrpSpPr>
            <p:cNvPr id="358" name="Google Shape;358;p1"/>
            <p:cNvGrpSpPr/>
            <p:nvPr/>
          </p:nvGrpSpPr>
          <p:grpSpPr>
            <a:xfrm>
              <a:off x="713228" y="756273"/>
              <a:ext cx="2795594" cy="3610859"/>
              <a:chOff x="293087" y="273641"/>
              <a:chExt cx="3511170" cy="4535115"/>
            </a:xfrm>
          </p:grpSpPr>
          <p:sp>
            <p:nvSpPr>
              <p:cNvPr id="359" name="Google Shape;359;p1"/>
              <p:cNvSpPr/>
              <p:nvPr/>
            </p:nvSpPr>
            <p:spPr>
              <a:xfrm>
                <a:off x="2601618" y="4214808"/>
                <a:ext cx="324803" cy="324793"/>
              </a:xfrm>
              <a:custGeom>
                <a:rect b="b" l="l" r="r" t="t"/>
                <a:pathLst>
                  <a:path extrusionOk="0" h="4231" w="4231">
                    <a:moveTo>
                      <a:pt x="4230" y="2118"/>
                    </a:moveTo>
                    <a:cubicBezTo>
                      <a:pt x="4230" y="3280"/>
                      <a:pt x="3281" y="4230"/>
                      <a:pt x="2113" y="4230"/>
                    </a:cubicBezTo>
                    <a:cubicBezTo>
                      <a:pt x="944" y="4230"/>
                      <a:pt x="1" y="3280"/>
                      <a:pt x="1" y="2118"/>
                    </a:cubicBezTo>
                    <a:cubicBezTo>
                      <a:pt x="1" y="950"/>
                      <a:pt x="944" y="0"/>
                      <a:pt x="2113" y="0"/>
                    </a:cubicBezTo>
                    <a:cubicBezTo>
                      <a:pt x="3281" y="0"/>
                      <a:pt x="4230" y="950"/>
                      <a:pt x="4230" y="21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1"/>
              <p:cNvSpPr/>
              <p:nvPr/>
            </p:nvSpPr>
            <p:spPr>
              <a:xfrm>
                <a:off x="3332150" y="2479887"/>
                <a:ext cx="187378" cy="187402"/>
              </a:xfrm>
              <a:custGeom>
                <a:rect b="b" l="l" r="r" t="t"/>
                <a:pathLst>
                  <a:path extrusionOk="0" h="4231" w="4230">
                    <a:moveTo>
                      <a:pt x="4230" y="2119"/>
                    </a:moveTo>
                    <a:cubicBezTo>
                      <a:pt x="4230" y="3287"/>
                      <a:pt x="3280" y="4231"/>
                      <a:pt x="2112" y="4231"/>
                    </a:cubicBezTo>
                    <a:cubicBezTo>
                      <a:pt x="944" y="4231"/>
                      <a:pt x="0" y="3287"/>
                      <a:pt x="0" y="2119"/>
                    </a:cubicBezTo>
                    <a:cubicBezTo>
                      <a:pt x="0" y="950"/>
                      <a:pt x="944" y="1"/>
                      <a:pt x="2112" y="1"/>
                    </a:cubicBezTo>
                    <a:cubicBezTo>
                      <a:pt x="3280" y="1"/>
                      <a:pt x="4230" y="950"/>
                      <a:pt x="4230" y="21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1"/>
              <p:cNvSpPr/>
              <p:nvPr/>
            </p:nvSpPr>
            <p:spPr>
              <a:xfrm>
                <a:off x="293087" y="273641"/>
                <a:ext cx="181266" cy="181242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1"/>
              <p:cNvSpPr/>
              <p:nvPr/>
            </p:nvSpPr>
            <p:spPr>
              <a:xfrm>
                <a:off x="1038559" y="4453324"/>
                <a:ext cx="192303" cy="192296"/>
              </a:xfrm>
              <a:custGeom>
                <a:rect b="b" l="l" r="r" t="t"/>
                <a:pathLst>
                  <a:path extrusionOk="0" h="2505" w="2505">
                    <a:moveTo>
                      <a:pt x="2504" y="1255"/>
                    </a:moveTo>
                    <a:cubicBezTo>
                      <a:pt x="2504" y="1946"/>
                      <a:pt x="1946" y="2504"/>
                      <a:pt x="1256" y="2504"/>
                    </a:cubicBezTo>
                    <a:cubicBezTo>
                      <a:pt x="559" y="2504"/>
                      <a:pt x="1" y="1946"/>
                      <a:pt x="1" y="1255"/>
                    </a:cubicBezTo>
                    <a:cubicBezTo>
                      <a:pt x="1" y="559"/>
                      <a:pt x="559" y="1"/>
                      <a:pt x="1256" y="1"/>
                    </a:cubicBezTo>
                    <a:cubicBezTo>
                      <a:pt x="1946" y="1"/>
                      <a:pt x="2504" y="559"/>
                      <a:pt x="2504" y="125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"/>
              <p:cNvSpPr/>
              <p:nvPr/>
            </p:nvSpPr>
            <p:spPr>
              <a:xfrm>
                <a:off x="434250" y="2832705"/>
                <a:ext cx="192226" cy="192220"/>
              </a:xfrm>
              <a:custGeom>
                <a:rect b="b" l="l" r="r" t="t"/>
                <a:pathLst>
                  <a:path extrusionOk="0" h="2504" w="2504">
                    <a:moveTo>
                      <a:pt x="2504" y="1249"/>
                    </a:moveTo>
                    <a:cubicBezTo>
                      <a:pt x="2504" y="1940"/>
                      <a:pt x="1945" y="2504"/>
                      <a:pt x="1255" y="2504"/>
                    </a:cubicBezTo>
                    <a:cubicBezTo>
                      <a:pt x="564" y="2504"/>
                      <a:pt x="0" y="1940"/>
                      <a:pt x="0" y="1249"/>
                    </a:cubicBezTo>
                    <a:cubicBezTo>
                      <a:pt x="0" y="558"/>
                      <a:pt x="564" y="0"/>
                      <a:pt x="1255" y="0"/>
                    </a:cubicBezTo>
                    <a:cubicBezTo>
                      <a:pt x="1945" y="0"/>
                      <a:pt x="2504" y="558"/>
                      <a:pt x="2504" y="12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"/>
              <p:cNvSpPr/>
              <p:nvPr/>
            </p:nvSpPr>
            <p:spPr>
              <a:xfrm>
                <a:off x="1464919" y="461450"/>
                <a:ext cx="510350" cy="510334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1"/>
              <p:cNvSpPr/>
              <p:nvPr/>
            </p:nvSpPr>
            <p:spPr>
              <a:xfrm>
                <a:off x="627777" y="1786738"/>
                <a:ext cx="324727" cy="324793"/>
              </a:xfrm>
              <a:custGeom>
                <a:rect b="b" l="l" r="r" t="t"/>
                <a:pathLst>
                  <a:path extrusionOk="0" h="4231" w="4230">
                    <a:moveTo>
                      <a:pt x="4230" y="2113"/>
                    </a:moveTo>
                    <a:cubicBezTo>
                      <a:pt x="4230" y="3281"/>
                      <a:pt x="3280" y="4231"/>
                      <a:pt x="2112" y="4231"/>
                    </a:cubicBezTo>
                    <a:cubicBezTo>
                      <a:pt x="950" y="4231"/>
                      <a:pt x="0" y="3281"/>
                      <a:pt x="0" y="2113"/>
                    </a:cubicBezTo>
                    <a:cubicBezTo>
                      <a:pt x="0" y="945"/>
                      <a:pt x="950" y="1"/>
                      <a:pt x="2112" y="1"/>
                    </a:cubicBezTo>
                    <a:cubicBezTo>
                      <a:pt x="3280" y="1"/>
                      <a:pt x="4230" y="945"/>
                      <a:pt x="4230" y="21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1"/>
              <p:cNvSpPr/>
              <p:nvPr/>
            </p:nvSpPr>
            <p:spPr>
              <a:xfrm>
                <a:off x="782300" y="4555574"/>
                <a:ext cx="2362761" cy="253182"/>
              </a:xfrm>
              <a:custGeom>
                <a:rect b="b" l="l" r="r" t="t"/>
                <a:pathLst>
                  <a:path extrusionOk="0" h="8058" w="34075">
                    <a:moveTo>
                      <a:pt x="34075" y="4029"/>
                    </a:moveTo>
                    <a:cubicBezTo>
                      <a:pt x="34075" y="6256"/>
                      <a:pt x="26444" y="8057"/>
                      <a:pt x="17041" y="8057"/>
                    </a:cubicBezTo>
                    <a:cubicBezTo>
                      <a:pt x="7632" y="8057"/>
                      <a:pt x="1" y="6256"/>
                      <a:pt x="1" y="4029"/>
                    </a:cubicBezTo>
                    <a:cubicBezTo>
                      <a:pt x="1" y="1807"/>
                      <a:pt x="7632" y="0"/>
                      <a:pt x="17041" y="0"/>
                    </a:cubicBezTo>
                    <a:cubicBezTo>
                      <a:pt x="26444" y="0"/>
                      <a:pt x="34075" y="1807"/>
                      <a:pt x="34075" y="4029"/>
                    </a:cubicBezTo>
                    <a:close/>
                  </a:path>
                </a:pathLst>
              </a:custGeom>
              <a:solidFill>
                <a:srgbClr val="134F5C">
                  <a:alpha val="325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1"/>
              <p:cNvSpPr/>
              <p:nvPr/>
            </p:nvSpPr>
            <p:spPr>
              <a:xfrm>
                <a:off x="1535627" y="4051294"/>
                <a:ext cx="926891" cy="682211"/>
              </a:xfrm>
              <a:custGeom>
                <a:rect b="b" l="l" r="r" t="t"/>
                <a:pathLst>
                  <a:path extrusionOk="0" h="8887" w="12074">
                    <a:moveTo>
                      <a:pt x="5151" y="8881"/>
                    </a:moveTo>
                    <a:cubicBezTo>
                      <a:pt x="5013" y="8869"/>
                      <a:pt x="4886" y="8840"/>
                      <a:pt x="4754" y="8800"/>
                    </a:cubicBezTo>
                    <a:lnTo>
                      <a:pt x="1600" y="7707"/>
                    </a:lnTo>
                    <a:cubicBezTo>
                      <a:pt x="599" y="7361"/>
                      <a:pt x="0" y="6435"/>
                      <a:pt x="190" y="5549"/>
                    </a:cubicBezTo>
                    <a:lnTo>
                      <a:pt x="1180" y="858"/>
                    </a:lnTo>
                    <a:cubicBezTo>
                      <a:pt x="1197" y="778"/>
                      <a:pt x="1266" y="720"/>
                      <a:pt x="1358" y="715"/>
                    </a:cubicBezTo>
                    <a:lnTo>
                      <a:pt x="8621" y="7"/>
                    </a:lnTo>
                    <a:cubicBezTo>
                      <a:pt x="8696" y="1"/>
                      <a:pt x="8776" y="30"/>
                      <a:pt x="8828" y="82"/>
                    </a:cubicBezTo>
                    <a:cubicBezTo>
                      <a:pt x="8880" y="133"/>
                      <a:pt x="8897" y="202"/>
                      <a:pt x="8886" y="260"/>
                    </a:cubicBezTo>
                    <a:lnTo>
                      <a:pt x="7591" y="4634"/>
                    </a:lnTo>
                    <a:lnTo>
                      <a:pt x="7591" y="4634"/>
                    </a:lnTo>
                    <a:cubicBezTo>
                      <a:pt x="7366" y="5399"/>
                      <a:pt x="7890" y="6210"/>
                      <a:pt x="8799" y="6498"/>
                    </a:cubicBezTo>
                    <a:lnTo>
                      <a:pt x="11803" y="7448"/>
                    </a:lnTo>
                    <a:cubicBezTo>
                      <a:pt x="11964" y="7499"/>
                      <a:pt x="12074" y="7626"/>
                      <a:pt x="12062" y="7764"/>
                    </a:cubicBezTo>
                    <a:cubicBezTo>
                      <a:pt x="12057" y="7902"/>
                      <a:pt x="11947" y="8006"/>
                      <a:pt x="11786" y="8029"/>
                    </a:cubicBezTo>
                    <a:lnTo>
                      <a:pt x="5438" y="8881"/>
                    </a:lnTo>
                    <a:cubicBezTo>
                      <a:pt x="5352" y="8886"/>
                      <a:pt x="5254" y="8886"/>
                      <a:pt x="5151" y="8881"/>
                    </a:cubicBezTo>
                    <a:close/>
                    <a:moveTo>
                      <a:pt x="1583" y="1071"/>
                    </a:moveTo>
                    <a:lnTo>
                      <a:pt x="610" y="5641"/>
                    </a:lnTo>
                    <a:cubicBezTo>
                      <a:pt x="461" y="6349"/>
                      <a:pt x="944" y="7079"/>
                      <a:pt x="1732" y="7356"/>
                    </a:cubicBezTo>
                    <a:lnTo>
                      <a:pt x="4892" y="8438"/>
                    </a:lnTo>
                    <a:cubicBezTo>
                      <a:pt x="5036" y="8489"/>
                      <a:pt x="5197" y="8507"/>
                      <a:pt x="5346" y="8484"/>
                    </a:cubicBezTo>
                    <a:lnTo>
                      <a:pt x="11257" y="7684"/>
                    </a:lnTo>
                    <a:lnTo>
                      <a:pt x="8667" y="6855"/>
                    </a:lnTo>
                    <a:cubicBezTo>
                      <a:pt x="7533" y="6492"/>
                      <a:pt x="6866" y="5462"/>
                      <a:pt x="7153" y="4507"/>
                    </a:cubicBezTo>
                    <a:lnTo>
                      <a:pt x="8350" y="427"/>
                    </a:lnTo>
                    <a:close/>
                    <a:moveTo>
                      <a:pt x="7366" y="4570"/>
                    </a:move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1"/>
              <p:cNvSpPr/>
              <p:nvPr/>
            </p:nvSpPr>
            <p:spPr>
              <a:xfrm>
                <a:off x="1553284" y="4069027"/>
                <a:ext cx="908390" cy="648971"/>
              </a:xfrm>
              <a:custGeom>
                <a:rect b="b" l="l" r="r" t="t"/>
                <a:pathLst>
                  <a:path extrusionOk="0" h="8454" w="11833">
                    <a:moveTo>
                      <a:pt x="11585" y="7153"/>
                    </a:moveTo>
                    <a:lnTo>
                      <a:pt x="8564" y="6233"/>
                    </a:lnTo>
                    <a:cubicBezTo>
                      <a:pt x="7689" y="5956"/>
                      <a:pt x="7188" y="5174"/>
                      <a:pt x="7401" y="4437"/>
                    </a:cubicBezTo>
                    <a:lnTo>
                      <a:pt x="8638" y="248"/>
                    </a:lnTo>
                    <a:cubicBezTo>
                      <a:pt x="8661" y="190"/>
                      <a:pt x="8638" y="115"/>
                      <a:pt x="8592" y="75"/>
                    </a:cubicBezTo>
                    <a:cubicBezTo>
                      <a:pt x="8541" y="23"/>
                      <a:pt x="8466" y="0"/>
                      <a:pt x="8391" y="6"/>
                    </a:cubicBezTo>
                    <a:lnTo>
                      <a:pt x="1307" y="581"/>
                    </a:lnTo>
                    <a:cubicBezTo>
                      <a:pt x="1226" y="587"/>
                      <a:pt x="1151" y="650"/>
                      <a:pt x="1134" y="725"/>
                    </a:cubicBezTo>
                    <a:lnTo>
                      <a:pt x="179" y="5237"/>
                    </a:lnTo>
                    <a:cubicBezTo>
                      <a:pt x="0" y="6095"/>
                      <a:pt x="576" y="6987"/>
                      <a:pt x="1537" y="7315"/>
                    </a:cubicBezTo>
                    <a:lnTo>
                      <a:pt x="4575" y="8368"/>
                    </a:lnTo>
                    <a:cubicBezTo>
                      <a:pt x="4696" y="8408"/>
                      <a:pt x="4829" y="8437"/>
                      <a:pt x="4955" y="8448"/>
                    </a:cubicBezTo>
                    <a:cubicBezTo>
                      <a:pt x="5047" y="8454"/>
                      <a:pt x="5145" y="8448"/>
                      <a:pt x="5237" y="8437"/>
                    </a:cubicBezTo>
                    <a:lnTo>
                      <a:pt x="11568" y="7597"/>
                    </a:lnTo>
                    <a:cubicBezTo>
                      <a:pt x="11723" y="7573"/>
                      <a:pt x="11832" y="7516"/>
                      <a:pt x="11832" y="7412"/>
                    </a:cubicBezTo>
                    <a:cubicBezTo>
                      <a:pt x="11832" y="7326"/>
                      <a:pt x="11740" y="7194"/>
                      <a:pt x="11585" y="71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1"/>
              <p:cNvSpPr/>
              <p:nvPr/>
            </p:nvSpPr>
            <p:spPr>
              <a:xfrm>
                <a:off x="700629" y="2436189"/>
                <a:ext cx="2361445" cy="1971248"/>
              </a:xfrm>
              <a:custGeom>
                <a:rect b="b" l="l" r="r" t="t"/>
                <a:pathLst>
                  <a:path extrusionOk="0" h="25679" w="30761">
                    <a:moveTo>
                      <a:pt x="29931" y="23601"/>
                    </a:moveTo>
                    <a:lnTo>
                      <a:pt x="1474" y="25638"/>
                    </a:lnTo>
                    <a:cubicBezTo>
                      <a:pt x="881" y="25678"/>
                      <a:pt x="375" y="25178"/>
                      <a:pt x="369" y="24516"/>
                    </a:cubicBezTo>
                    <a:lnTo>
                      <a:pt x="6" y="1215"/>
                    </a:lnTo>
                    <a:cubicBezTo>
                      <a:pt x="1" y="559"/>
                      <a:pt x="570" y="12"/>
                      <a:pt x="1635" y="0"/>
                    </a:cubicBezTo>
                    <a:lnTo>
                      <a:pt x="29373" y="1059"/>
                    </a:lnTo>
                    <a:cubicBezTo>
                      <a:pt x="29834" y="1071"/>
                      <a:pt x="30219" y="1548"/>
                      <a:pt x="30236" y="2124"/>
                    </a:cubicBezTo>
                    <a:lnTo>
                      <a:pt x="30754" y="22496"/>
                    </a:lnTo>
                    <a:cubicBezTo>
                      <a:pt x="30760" y="23071"/>
                      <a:pt x="30403" y="23566"/>
                      <a:pt x="29931" y="236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1"/>
              <p:cNvSpPr/>
              <p:nvPr/>
            </p:nvSpPr>
            <p:spPr>
              <a:xfrm>
                <a:off x="754981" y="2433963"/>
                <a:ext cx="2362750" cy="1968178"/>
              </a:xfrm>
              <a:custGeom>
                <a:rect b="b" l="l" r="r" t="t"/>
                <a:pathLst>
                  <a:path extrusionOk="0" h="25639" w="30778">
                    <a:moveTo>
                      <a:pt x="29954" y="23572"/>
                    </a:moveTo>
                    <a:lnTo>
                      <a:pt x="1479" y="25592"/>
                    </a:lnTo>
                    <a:cubicBezTo>
                      <a:pt x="875" y="25638"/>
                      <a:pt x="380" y="25132"/>
                      <a:pt x="369" y="24470"/>
                    </a:cubicBezTo>
                    <a:lnTo>
                      <a:pt x="6" y="1163"/>
                    </a:lnTo>
                    <a:cubicBezTo>
                      <a:pt x="0" y="513"/>
                      <a:pt x="472" y="1"/>
                      <a:pt x="1071" y="18"/>
                    </a:cubicBezTo>
                    <a:lnTo>
                      <a:pt x="29385" y="1019"/>
                    </a:lnTo>
                    <a:cubicBezTo>
                      <a:pt x="29845" y="1036"/>
                      <a:pt x="30230" y="1520"/>
                      <a:pt x="30248" y="2084"/>
                    </a:cubicBezTo>
                    <a:lnTo>
                      <a:pt x="30766" y="22462"/>
                    </a:lnTo>
                    <a:cubicBezTo>
                      <a:pt x="30777" y="23049"/>
                      <a:pt x="30415" y="23544"/>
                      <a:pt x="29954" y="235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1"/>
              <p:cNvSpPr/>
              <p:nvPr/>
            </p:nvSpPr>
            <p:spPr>
              <a:xfrm>
                <a:off x="754059" y="2433963"/>
                <a:ext cx="2359219" cy="1751701"/>
              </a:xfrm>
              <a:custGeom>
                <a:rect b="b" l="l" r="r" t="t"/>
                <a:pathLst>
                  <a:path extrusionOk="0" h="22819" w="30732">
                    <a:moveTo>
                      <a:pt x="30732" y="21017"/>
                    </a:moveTo>
                    <a:lnTo>
                      <a:pt x="30254" y="2084"/>
                    </a:lnTo>
                    <a:cubicBezTo>
                      <a:pt x="30237" y="1508"/>
                      <a:pt x="29851" y="1036"/>
                      <a:pt x="29391" y="1019"/>
                    </a:cubicBezTo>
                    <a:lnTo>
                      <a:pt x="1077" y="18"/>
                    </a:lnTo>
                    <a:cubicBezTo>
                      <a:pt x="479" y="1"/>
                      <a:pt x="1" y="507"/>
                      <a:pt x="12" y="1163"/>
                    </a:cubicBezTo>
                    <a:lnTo>
                      <a:pt x="346" y="228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"/>
              <p:cNvSpPr/>
              <p:nvPr/>
            </p:nvSpPr>
            <p:spPr>
              <a:xfrm>
                <a:off x="854394" y="2555025"/>
                <a:ext cx="2180274" cy="1505208"/>
              </a:xfrm>
              <a:custGeom>
                <a:rect b="b" l="l" r="r" t="t"/>
                <a:pathLst>
                  <a:path extrusionOk="0" h="19608" w="28401">
                    <a:moveTo>
                      <a:pt x="28400" y="18128"/>
                    </a:moveTo>
                    <a:lnTo>
                      <a:pt x="317" y="19607"/>
                    </a:lnTo>
                    <a:lnTo>
                      <a:pt x="0" y="0"/>
                    </a:lnTo>
                    <a:lnTo>
                      <a:pt x="27957" y="806"/>
                    </a:ln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"/>
              <p:cNvSpPr/>
              <p:nvPr/>
            </p:nvSpPr>
            <p:spPr>
              <a:xfrm>
                <a:off x="861917" y="2562932"/>
                <a:ext cx="2166072" cy="1488013"/>
              </a:xfrm>
              <a:custGeom>
                <a:rect b="b" l="l" r="r" t="t"/>
                <a:pathLst>
                  <a:path extrusionOk="0" h="19384" w="28216">
                    <a:moveTo>
                      <a:pt x="317" y="19383"/>
                    </a:moveTo>
                    <a:lnTo>
                      <a:pt x="0" y="1"/>
                    </a:lnTo>
                    <a:lnTo>
                      <a:pt x="27784" y="795"/>
                    </a:lnTo>
                    <a:lnTo>
                      <a:pt x="28216" y="1792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1"/>
              <p:cNvSpPr/>
              <p:nvPr/>
            </p:nvSpPr>
            <p:spPr>
              <a:xfrm>
                <a:off x="946285" y="2963656"/>
                <a:ext cx="1165024" cy="956952"/>
              </a:xfrm>
              <a:custGeom>
                <a:rect b="b" l="l" r="r" t="t"/>
                <a:pathLst>
                  <a:path extrusionOk="0" h="12466" w="15176">
                    <a:moveTo>
                      <a:pt x="4621" y="6308"/>
                    </a:moveTo>
                    <a:cubicBezTo>
                      <a:pt x="4621" y="6308"/>
                      <a:pt x="6123" y="12466"/>
                      <a:pt x="10647" y="12132"/>
                    </a:cubicBezTo>
                    <a:cubicBezTo>
                      <a:pt x="15176" y="11804"/>
                      <a:pt x="14698" y="478"/>
                      <a:pt x="14698" y="478"/>
                    </a:cubicBezTo>
                    <a:lnTo>
                      <a:pt x="4829" y="1"/>
                    </a:lnTo>
                    <a:cubicBezTo>
                      <a:pt x="4829" y="1"/>
                      <a:pt x="0" y="5853"/>
                      <a:pt x="892" y="7465"/>
                    </a:cubicBezTo>
                    <a:cubicBezTo>
                      <a:pt x="1784" y="9076"/>
                      <a:pt x="4621" y="6308"/>
                      <a:pt x="4621" y="6308"/>
                    </a:cubicBezTo>
                    <a:close/>
                  </a:path>
                </a:pathLst>
              </a:custGeom>
              <a:solidFill>
                <a:srgbClr val="FFFFFF">
                  <a:alpha val="294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1"/>
              <p:cNvSpPr/>
              <p:nvPr/>
            </p:nvSpPr>
            <p:spPr>
              <a:xfrm>
                <a:off x="2297236" y="2111003"/>
                <a:ext cx="1038741" cy="893391"/>
              </a:xfrm>
              <a:custGeom>
                <a:rect b="b" l="l" r="r" t="t"/>
                <a:pathLst>
                  <a:path extrusionOk="0" h="11638" w="13531">
                    <a:moveTo>
                      <a:pt x="0" y="7137"/>
                    </a:moveTo>
                    <a:cubicBezTo>
                      <a:pt x="0" y="6055"/>
                      <a:pt x="547" y="5048"/>
                      <a:pt x="1445" y="4467"/>
                    </a:cubicBezTo>
                    <a:cubicBezTo>
                      <a:pt x="3827" y="2936"/>
                      <a:pt x="8834" y="1"/>
                      <a:pt x="10848" y="1042"/>
                    </a:cubicBezTo>
                    <a:cubicBezTo>
                      <a:pt x="13530" y="2435"/>
                      <a:pt x="2855" y="11637"/>
                      <a:pt x="1134" y="10348"/>
                    </a:cubicBezTo>
                    <a:cubicBezTo>
                      <a:pt x="225" y="9669"/>
                      <a:pt x="6" y="8276"/>
                      <a:pt x="0" y="71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1"/>
              <p:cNvSpPr/>
              <p:nvPr/>
            </p:nvSpPr>
            <p:spPr>
              <a:xfrm>
                <a:off x="1290433" y="2270065"/>
                <a:ext cx="1332914" cy="1718999"/>
              </a:xfrm>
              <a:custGeom>
                <a:rect b="b" l="l" r="r" t="t"/>
                <a:pathLst>
                  <a:path extrusionOk="0" h="22393" w="17363">
                    <a:moveTo>
                      <a:pt x="7890" y="21149"/>
                    </a:moveTo>
                    <a:cubicBezTo>
                      <a:pt x="2331" y="22393"/>
                      <a:pt x="0" y="12563"/>
                      <a:pt x="1577" y="5019"/>
                    </a:cubicBezTo>
                    <a:cubicBezTo>
                      <a:pt x="2049" y="2740"/>
                      <a:pt x="4080" y="1"/>
                      <a:pt x="6647" y="127"/>
                    </a:cubicBezTo>
                    <a:lnTo>
                      <a:pt x="15343" y="1140"/>
                    </a:lnTo>
                    <a:cubicBezTo>
                      <a:pt x="17322" y="2348"/>
                      <a:pt x="17363" y="5353"/>
                      <a:pt x="16747" y="8546"/>
                    </a:cubicBezTo>
                    <a:cubicBezTo>
                      <a:pt x="15768" y="13657"/>
                      <a:pt x="12695" y="20068"/>
                      <a:pt x="7890" y="211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1"/>
              <p:cNvSpPr/>
              <p:nvPr/>
            </p:nvSpPr>
            <p:spPr>
              <a:xfrm>
                <a:off x="1638956" y="2397268"/>
                <a:ext cx="933109" cy="1358510"/>
              </a:xfrm>
              <a:custGeom>
                <a:rect b="b" l="l" r="r" t="t"/>
                <a:pathLst>
                  <a:path extrusionOk="0" h="17697" w="12155">
                    <a:moveTo>
                      <a:pt x="10354" y="628"/>
                    </a:moveTo>
                    <a:cubicBezTo>
                      <a:pt x="9358" y="1313"/>
                      <a:pt x="3005" y="2602"/>
                      <a:pt x="156" y="881"/>
                    </a:cubicBezTo>
                    <a:cubicBezTo>
                      <a:pt x="1" y="2199"/>
                      <a:pt x="1261" y="5198"/>
                      <a:pt x="1854" y="8052"/>
                    </a:cubicBezTo>
                    <a:cubicBezTo>
                      <a:pt x="2775" y="12426"/>
                      <a:pt x="4864" y="17697"/>
                      <a:pt x="6630" y="16114"/>
                    </a:cubicBezTo>
                    <a:cubicBezTo>
                      <a:pt x="10072" y="13036"/>
                      <a:pt x="11608" y="7770"/>
                      <a:pt x="11908" y="4616"/>
                    </a:cubicBezTo>
                    <a:cubicBezTo>
                      <a:pt x="12155" y="1923"/>
                      <a:pt x="11263" y="1"/>
                      <a:pt x="10354" y="628"/>
                    </a:cubicBezTo>
                    <a:close/>
                  </a:path>
                </a:pathLst>
              </a:custGeom>
              <a:solidFill>
                <a:srgbClr val="FFFFFF">
                  <a:alpha val="294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1"/>
              <p:cNvSpPr/>
              <p:nvPr/>
            </p:nvSpPr>
            <p:spPr>
              <a:xfrm>
                <a:off x="1597121" y="2215241"/>
                <a:ext cx="891876" cy="343381"/>
              </a:xfrm>
              <a:custGeom>
                <a:rect b="b" l="l" r="r" t="t"/>
                <a:pathLst>
                  <a:path extrusionOk="0" h="4473" w="13237">
                    <a:moveTo>
                      <a:pt x="13237" y="2539"/>
                    </a:moveTo>
                    <a:cubicBezTo>
                      <a:pt x="13237" y="3609"/>
                      <a:pt x="10676" y="4472"/>
                      <a:pt x="7229" y="4467"/>
                    </a:cubicBezTo>
                    <a:cubicBezTo>
                      <a:pt x="3407" y="4461"/>
                      <a:pt x="1" y="3408"/>
                      <a:pt x="1" y="2124"/>
                    </a:cubicBezTo>
                    <a:cubicBezTo>
                      <a:pt x="1" y="835"/>
                      <a:pt x="3407" y="1"/>
                      <a:pt x="7229" y="231"/>
                    </a:cubicBezTo>
                    <a:cubicBezTo>
                      <a:pt x="10676" y="438"/>
                      <a:pt x="13237" y="1468"/>
                      <a:pt x="13237" y="253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1"/>
              <p:cNvSpPr/>
              <p:nvPr/>
            </p:nvSpPr>
            <p:spPr>
              <a:xfrm>
                <a:off x="1464925" y="1398911"/>
                <a:ext cx="1239718" cy="1054521"/>
              </a:xfrm>
              <a:custGeom>
                <a:rect b="b" l="l" r="r" t="t"/>
                <a:pathLst>
                  <a:path extrusionOk="0" h="13737" w="16149">
                    <a:moveTo>
                      <a:pt x="16148" y="8074"/>
                    </a:moveTo>
                    <a:cubicBezTo>
                      <a:pt x="16148" y="11233"/>
                      <a:pt x="13127" y="13737"/>
                      <a:pt x="8978" y="13656"/>
                    </a:cubicBezTo>
                    <a:cubicBezTo>
                      <a:pt x="4282" y="13570"/>
                      <a:pt x="0" y="10272"/>
                      <a:pt x="0" y="6319"/>
                    </a:cubicBezTo>
                    <a:cubicBezTo>
                      <a:pt x="0" y="2359"/>
                      <a:pt x="4288" y="0"/>
                      <a:pt x="8978" y="927"/>
                    </a:cubicBezTo>
                    <a:cubicBezTo>
                      <a:pt x="13121" y="1755"/>
                      <a:pt x="16148" y="4915"/>
                      <a:pt x="16148" y="80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1"/>
              <p:cNvSpPr/>
              <p:nvPr/>
            </p:nvSpPr>
            <p:spPr>
              <a:xfrm>
                <a:off x="1566948" y="1676347"/>
                <a:ext cx="1070523" cy="622487"/>
              </a:xfrm>
              <a:custGeom>
                <a:rect b="b" l="l" r="r" t="t"/>
                <a:pathLst>
                  <a:path extrusionOk="0" h="8109" w="13945">
                    <a:moveTo>
                      <a:pt x="12241" y="1634"/>
                    </a:moveTo>
                    <a:lnTo>
                      <a:pt x="2372" y="184"/>
                    </a:lnTo>
                    <a:cubicBezTo>
                      <a:pt x="1083" y="0"/>
                      <a:pt x="1" y="875"/>
                      <a:pt x="1" y="2158"/>
                    </a:cubicBezTo>
                    <a:lnTo>
                      <a:pt x="1" y="3205"/>
                    </a:lnTo>
                    <a:cubicBezTo>
                      <a:pt x="1" y="4489"/>
                      <a:pt x="1083" y="5611"/>
                      <a:pt x="2372" y="5703"/>
                    </a:cubicBezTo>
                    <a:lnTo>
                      <a:pt x="2832" y="5738"/>
                    </a:lnTo>
                    <a:cubicBezTo>
                      <a:pt x="3644" y="5795"/>
                      <a:pt x="4392" y="6209"/>
                      <a:pt x="4875" y="6825"/>
                    </a:cubicBezTo>
                    <a:cubicBezTo>
                      <a:pt x="5405" y="7510"/>
                      <a:pt x="6463" y="8005"/>
                      <a:pt x="7643" y="8057"/>
                    </a:cubicBezTo>
                    <a:cubicBezTo>
                      <a:pt x="8788" y="8109"/>
                      <a:pt x="9744" y="7740"/>
                      <a:pt x="10210" y="7159"/>
                    </a:cubicBezTo>
                    <a:cubicBezTo>
                      <a:pt x="10618" y="6641"/>
                      <a:pt x="11240" y="6365"/>
                      <a:pt x="11879" y="6417"/>
                    </a:cubicBezTo>
                    <a:lnTo>
                      <a:pt x="12230" y="6445"/>
                    </a:lnTo>
                    <a:cubicBezTo>
                      <a:pt x="13179" y="6514"/>
                      <a:pt x="13927" y="5720"/>
                      <a:pt x="13927" y="4661"/>
                    </a:cubicBezTo>
                    <a:lnTo>
                      <a:pt x="13927" y="3798"/>
                    </a:lnTo>
                    <a:cubicBezTo>
                      <a:pt x="13945" y="2739"/>
                      <a:pt x="13191" y="1767"/>
                      <a:pt x="12241" y="1634"/>
                    </a:cubicBezTo>
                    <a:close/>
                  </a:path>
                </a:pathLst>
              </a:custGeom>
              <a:solidFill>
                <a:srgbClr val="134F5C">
                  <a:alpha val="501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1"/>
              <p:cNvSpPr/>
              <p:nvPr/>
            </p:nvSpPr>
            <p:spPr>
              <a:xfrm>
                <a:off x="1659760" y="1744209"/>
                <a:ext cx="912305" cy="381906"/>
              </a:xfrm>
              <a:custGeom>
                <a:rect b="b" l="l" r="r" t="t"/>
                <a:pathLst>
                  <a:path extrusionOk="0" h="4975" w="11884">
                    <a:moveTo>
                      <a:pt x="1663" y="1"/>
                    </a:moveTo>
                    <a:cubicBezTo>
                      <a:pt x="732" y="1"/>
                      <a:pt x="0" y="655"/>
                      <a:pt x="0" y="1568"/>
                    </a:cubicBezTo>
                    <a:lnTo>
                      <a:pt x="0" y="2298"/>
                    </a:lnTo>
                    <a:cubicBezTo>
                      <a:pt x="0" y="3300"/>
                      <a:pt x="881" y="4186"/>
                      <a:pt x="1940" y="4272"/>
                    </a:cubicBezTo>
                    <a:lnTo>
                      <a:pt x="10428" y="4969"/>
                    </a:lnTo>
                    <a:cubicBezTo>
                      <a:pt x="10471" y="4973"/>
                      <a:pt x="10514" y="4975"/>
                      <a:pt x="10557" y="4975"/>
                    </a:cubicBezTo>
                    <a:cubicBezTo>
                      <a:pt x="11306" y="4975"/>
                      <a:pt x="11884" y="4359"/>
                      <a:pt x="11878" y="3553"/>
                    </a:cubicBezTo>
                    <a:lnTo>
                      <a:pt x="11878" y="2931"/>
                    </a:lnTo>
                    <a:cubicBezTo>
                      <a:pt x="11878" y="2091"/>
                      <a:pt x="11239" y="1314"/>
                      <a:pt x="10428" y="1199"/>
                    </a:cubicBezTo>
                    <a:lnTo>
                      <a:pt x="1940" y="20"/>
                    </a:lnTo>
                    <a:cubicBezTo>
                      <a:pt x="1846" y="7"/>
                      <a:pt x="1753" y="1"/>
                      <a:pt x="1663" y="1"/>
                    </a:cubicBezTo>
                    <a:close/>
                  </a:path>
                </a:pathLst>
              </a:custGeom>
              <a:solidFill>
                <a:srgbClr val="134F5C">
                  <a:alpha val="501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"/>
              <p:cNvSpPr/>
              <p:nvPr/>
            </p:nvSpPr>
            <p:spPr>
              <a:xfrm>
                <a:off x="1869181" y="1868649"/>
                <a:ext cx="542977" cy="150920"/>
              </a:xfrm>
              <a:custGeom>
                <a:rect b="b" l="l" r="r" t="t"/>
                <a:pathLst>
                  <a:path extrusionOk="0" h="1966" w="7073">
                    <a:moveTo>
                      <a:pt x="816" y="1"/>
                    </a:moveTo>
                    <a:cubicBezTo>
                      <a:pt x="355" y="1"/>
                      <a:pt x="0" y="251"/>
                      <a:pt x="0" y="608"/>
                    </a:cubicBezTo>
                    <a:cubicBezTo>
                      <a:pt x="0" y="1005"/>
                      <a:pt x="437" y="1368"/>
                      <a:pt x="973" y="1420"/>
                    </a:cubicBezTo>
                    <a:cubicBezTo>
                      <a:pt x="1020" y="1425"/>
                      <a:pt x="1067" y="1428"/>
                      <a:pt x="1112" y="1428"/>
                    </a:cubicBezTo>
                    <a:cubicBezTo>
                      <a:pt x="1570" y="1428"/>
                      <a:pt x="1922" y="1173"/>
                      <a:pt x="1922" y="827"/>
                    </a:cubicBezTo>
                    <a:cubicBezTo>
                      <a:pt x="1922" y="442"/>
                      <a:pt x="1502" y="85"/>
                      <a:pt x="973" y="10"/>
                    </a:cubicBezTo>
                    <a:cubicBezTo>
                      <a:pt x="919" y="4"/>
                      <a:pt x="867" y="1"/>
                      <a:pt x="816" y="1"/>
                    </a:cubicBezTo>
                    <a:close/>
                    <a:moveTo>
                      <a:pt x="6129" y="642"/>
                    </a:moveTo>
                    <a:cubicBezTo>
                      <a:pt x="5726" y="642"/>
                      <a:pt x="5415" y="877"/>
                      <a:pt x="5415" y="1213"/>
                    </a:cubicBezTo>
                    <a:cubicBezTo>
                      <a:pt x="5415" y="1581"/>
                      <a:pt x="5789" y="1909"/>
                      <a:pt x="6250" y="1961"/>
                    </a:cubicBezTo>
                    <a:cubicBezTo>
                      <a:pt x="6282" y="1964"/>
                      <a:pt x="6314" y="1965"/>
                      <a:pt x="6346" y="1965"/>
                    </a:cubicBezTo>
                    <a:cubicBezTo>
                      <a:pt x="6755" y="1965"/>
                      <a:pt x="7073" y="1728"/>
                      <a:pt x="7073" y="1403"/>
                    </a:cubicBezTo>
                    <a:cubicBezTo>
                      <a:pt x="7067" y="1040"/>
                      <a:pt x="6704" y="712"/>
                      <a:pt x="6250" y="649"/>
                    </a:cubicBezTo>
                    <a:cubicBezTo>
                      <a:pt x="6209" y="644"/>
                      <a:pt x="6169" y="642"/>
                      <a:pt x="6129" y="64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1"/>
              <p:cNvSpPr/>
              <p:nvPr/>
            </p:nvSpPr>
            <p:spPr>
              <a:xfrm>
                <a:off x="1638572" y="1464239"/>
                <a:ext cx="1018781" cy="568215"/>
              </a:xfrm>
              <a:custGeom>
                <a:rect b="b" l="l" r="r" t="t"/>
                <a:pathLst>
                  <a:path extrusionOk="0" h="7402" w="13271">
                    <a:moveTo>
                      <a:pt x="6768" y="524"/>
                    </a:moveTo>
                    <a:cubicBezTo>
                      <a:pt x="4028" y="1"/>
                      <a:pt x="1456" y="732"/>
                      <a:pt x="0" y="2337"/>
                    </a:cubicBezTo>
                    <a:cubicBezTo>
                      <a:pt x="414" y="3655"/>
                      <a:pt x="2503" y="5497"/>
                      <a:pt x="5812" y="6486"/>
                    </a:cubicBezTo>
                    <a:cubicBezTo>
                      <a:pt x="8839" y="7401"/>
                      <a:pt x="10934" y="7355"/>
                      <a:pt x="13271" y="6964"/>
                    </a:cubicBezTo>
                    <a:cubicBezTo>
                      <a:pt x="13271" y="4092"/>
                      <a:pt x="10514" y="1244"/>
                      <a:pt x="6768" y="524"/>
                    </a:cubicBezTo>
                    <a:close/>
                  </a:path>
                </a:pathLst>
              </a:custGeom>
              <a:solidFill>
                <a:srgbClr val="FFFFFF">
                  <a:alpha val="294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1"/>
              <p:cNvSpPr/>
              <p:nvPr/>
            </p:nvSpPr>
            <p:spPr>
              <a:xfrm>
                <a:off x="1435753" y="1242075"/>
                <a:ext cx="1302054" cy="651197"/>
              </a:xfrm>
              <a:custGeom>
                <a:rect b="b" l="l" r="r" t="t"/>
                <a:pathLst>
                  <a:path extrusionOk="0" h="8483" w="16961">
                    <a:moveTo>
                      <a:pt x="16960" y="8483"/>
                    </a:moveTo>
                    <a:lnTo>
                      <a:pt x="16442" y="8414"/>
                    </a:lnTo>
                    <a:cubicBezTo>
                      <a:pt x="16442" y="5594"/>
                      <a:pt x="13501" y="2659"/>
                      <a:pt x="9496" y="1778"/>
                    </a:cubicBezTo>
                    <a:cubicBezTo>
                      <a:pt x="4961" y="788"/>
                      <a:pt x="818" y="2745"/>
                      <a:pt x="818" y="6267"/>
                    </a:cubicBezTo>
                    <a:lnTo>
                      <a:pt x="1" y="6152"/>
                    </a:lnTo>
                    <a:cubicBezTo>
                      <a:pt x="1" y="2187"/>
                      <a:pt x="4558" y="0"/>
                      <a:pt x="9496" y="1122"/>
                    </a:cubicBezTo>
                    <a:cubicBezTo>
                      <a:pt x="13818" y="2118"/>
                      <a:pt x="16960" y="5369"/>
                      <a:pt x="16960" y="84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1"/>
              <p:cNvSpPr/>
              <p:nvPr/>
            </p:nvSpPr>
            <p:spPr>
              <a:xfrm>
                <a:off x="2731048" y="1636121"/>
                <a:ext cx="31014" cy="285412"/>
              </a:xfrm>
              <a:custGeom>
                <a:rect b="b" l="l" r="r" t="t"/>
                <a:pathLst>
                  <a:path extrusionOk="0" h="3718" w="404">
                    <a:moveTo>
                      <a:pt x="202" y="3701"/>
                    </a:moveTo>
                    <a:lnTo>
                      <a:pt x="202" y="3701"/>
                    </a:lnTo>
                    <a:cubicBezTo>
                      <a:pt x="99" y="3689"/>
                      <a:pt x="1" y="3580"/>
                      <a:pt x="1" y="3453"/>
                    </a:cubicBezTo>
                    <a:lnTo>
                      <a:pt x="1" y="208"/>
                    </a:lnTo>
                    <a:cubicBezTo>
                      <a:pt x="1" y="87"/>
                      <a:pt x="87" y="0"/>
                      <a:pt x="202" y="18"/>
                    </a:cubicBezTo>
                    <a:lnTo>
                      <a:pt x="202" y="18"/>
                    </a:lnTo>
                    <a:cubicBezTo>
                      <a:pt x="311" y="41"/>
                      <a:pt x="404" y="156"/>
                      <a:pt x="404" y="277"/>
                    </a:cubicBezTo>
                    <a:lnTo>
                      <a:pt x="404" y="3511"/>
                    </a:lnTo>
                    <a:cubicBezTo>
                      <a:pt x="404" y="3626"/>
                      <a:pt x="311" y="3718"/>
                      <a:pt x="202" y="37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1"/>
              <p:cNvSpPr/>
              <p:nvPr/>
            </p:nvSpPr>
            <p:spPr>
              <a:xfrm>
                <a:off x="2356884" y="2088971"/>
                <a:ext cx="391898" cy="288483"/>
              </a:xfrm>
              <a:custGeom>
                <a:rect b="b" l="l" r="r" t="t"/>
                <a:pathLst>
                  <a:path extrusionOk="0" h="3758" w="5105">
                    <a:moveTo>
                      <a:pt x="259" y="3758"/>
                    </a:moveTo>
                    <a:cubicBezTo>
                      <a:pt x="127" y="3752"/>
                      <a:pt x="12" y="3643"/>
                      <a:pt x="6" y="3499"/>
                    </a:cubicBezTo>
                    <a:cubicBezTo>
                      <a:pt x="0" y="3355"/>
                      <a:pt x="110" y="3234"/>
                      <a:pt x="242" y="3234"/>
                    </a:cubicBezTo>
                    <a:cubicBezTo>
                      <a:pt x="4155" y="3177"/>
                      <a:pt x="4633" y="328"/>
                      <a:pt x="4656" y="207"/>
                    </a:cubicBezTo>
                    <a:cubicBezTo>
                      <a:pt x="4673" y="75"/>
                      <a:pt x="4783" y="0"/>
                      <a:pt x="4903" y="29"/>
                    </a:cubicBezTo>
                    <a:cubicBezTo>
                      <a:pt x="5019" y="63"/>
                      <a:pt x="5105" y="190"/>
                      <a:pt x="5088" y="322"/>
                    </a:cubicBezTo>
                    <a:cubicBezTo>
                      <a:pt x="5076" y="357"/>
                      <a:pt x="4547" y="3660"/>
                      <a:pt x="271" y="3752"/>
                    </a:cubicBezTo>
                    <a:cubicBezTo>
                      <a:pt x="265" y="3758"/>
                      <a:pt x="265" y="3758"/>
                      <a:pt x="259" y="37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"/>
              <p:cNvSpPr/>
              <p:nvPr/>
            </p:nvSpPr>
            <p:spPr>
              <a:xfrm>
                <a:off x="2671016" y="1833566"/>
                <a:ext cx="141406" cy="306676"/>
              </a:xfrm>
              <a:custGeom>
                <a:rect b="b" l="l" r="r" t="t"/>
                <a:pathLst>
                  <a:path extrusionOk="0" h="3995" w="1842">
                    <a:moveTo>
                      <a:pt x="1209" y="3972"/>
                    </a:moveTo>
                    <a:lnTo>
                      <a:pt x="345" y="3903"/>
                    </a:lnTo>
                    <a:cubicBezTo>
                      <a:pt x="161" y="3885"/>
                      <a:pt x="259" y="3822"/>
                      <a:pt x="259" y="3621"/>
                    </a:cubicBezTo>
                    <a:cubicBezTo>
                      <a:pt x="259" y="3621"/>
                      <a:pt x="691" y="1837"/>
                      <a:pt x="0" y="306"/>
                    </a:cubicBezTo>
                    <a:cubicBezTo>
                      <a:pt x="0" y="133"/>
                      <a:pt x="52" y="35"/>
                      <a:pt x="150" y="1"/>
                    </a:cubicBezTo>
                    <a:lnTo>
                      <a:pt x="1209" y="81"/>
                    </a:lnTo>
                    <a:cubicBezTo>
                      <a:pt x="1387" y="110"/>
                      <a:pt x="1491" y="294"/>
                      <a:pt x="1531" y="490"/>
                    </a:cubicBezTo>
                    <a:cubicBezTo>
                      <a:pt x="1813" y="1693"/>
                      <a:pt x="1842" y="2809"/>
                      <a:pt x="1531" y="3644"/>
                    </a:cubicBezTo>
                    <a:cubicBezTo>
                      <a:pt x="1462" y="3828"/>
                      <a:pt x="1387" y="3995"/>
                      <a:pt x="1209" y="39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1"/>
              <p:cNvSpPr/>
              <p:nvPr/>
            </p:nvSpPr>
            <p:spPr>
              <a:xfrm>
                <a:off x="2282650" y="2306759"/>
                <a:ext cx="140561" cy="98566"/>
              </a:xfrm>
              <a:custGeom>
                <a:rect b="b" l="l" r="r" t="t"/>
                <a:pathLst>
                  <a:path extrusionOk="0" h="1284" w="1831">
                    <a:moveTo>
                      <a:pt x="1" y="616"/>
                    </a:moveTo>
                    <a:lnTo>
                      <a:pt x="1" y="616"/>
                    </a:lnTo>
                    <a:cubicBezTo>
                      <a:pt x="1" y="271"/>
                      <a:pt x="277" y="0"/>
                      <a:pt x="605" y="23"/>
                    </a:cubicBezTo>
                    <a:lnTo>
                      <a:pt x="1249" y="52"/>
                    </a:lnTo>
                    <a:cubicBezTo>
                      <a:pt x="1572" y="69"/>
                      <a:pt x="1831" y="345"/>
                      <a:pt x="1831" y="685"/>
                    </a:cubicBezTo>
                    <a:lnTo>
                      <a:pt x="1831" y="685"/>
                    </a:lnTo>
                    <a:cubicBezTo>
                      <a:pt x="1831" y="1019"/>
                      <a:pt x="1572" y="1283"/>
                      <a:pt x="1249" y="1278"/>
                    </a:cubicBezTo>
                    <a:lnTo>
                      <a:pt x="605" y="1260"/>
                    </a:lnTo>
                    <a:cubicBezTo>
                      <a:pt x="271" y="1249"/>
                      <a:pt x="1" y="961"/>
                      <a:pt x="1" y="6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1"/>
              <p:cNvSpPr/>
              <p:nvPr/>
            </p:nvSpPr>
            <p:spPr>
              <a:xfrm>
                <a:off x="1327972" y="1655083"/>
                <a:ext cx="269147" cy="433953"/>
              </a:xfrm>
              <a:custGeom>
                <a:rect b="b" l="l" r="r" t="t"/>
                <a:pathLst>
                  <a:path extrusionOk="0" h="5653" w="3506">
                    <a:moveTo>
                      <a:pt x="3355" y="3080"/>
                    </a:moveTo>
                    <a:cubicBezTo>
                      <a:pt x="3212" y="4570"/>
                      <a:pt x="2492" y="5652"/>
                      <a:pt x="1733" y="5635"/>
                    </a:cubicBezTo>
                    <a:cubicBezTo>
                      <a:pt x="1232" y="5629"/>
                      <a:pt x="426" y="5635"/>
                      <a:pt x="426" y="5635"/>
                    </a:cubicBezTo>
                    <a:cubicBezTo>
                      <a:pt x="0" y="5169"/>
                      <a:pt x="541" y="3903"/>
                      <a:pt x="651" y="2815"/>
                    </a:cubicBezTo>
                    <a:cubicBezTo>
                      <a:pt x="754" y="1739"/>
                      <a:pt x="162" y="335"/>
                      <a:pt x="979" y="1"/>
                    </a:cubicBezTo>
                    <a:cubicBezTo>
                      <a:pt x="979" y="1"/>
                      <a:pt x="1876" y="139"/>
                      <a:pt x="2268" y="260"/>
                    </a:cubicBezTo>
                    <a:cubicBezTo>
                      <a:pt x="2987" y="473"/>
                      <a:pt x="3505" y="1595"/>
                      <a:pt x="3355" y="3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1"/>
              <p:cNvSpPr/>
              <p:nvPr/>
            </p:nvSpPr>
            <p:spPr>
              <a:xfrm>
                <a:off x="1266558" y="1649786"/>
                <a:ext cx="231147" cy="443625"/>
              </a:xfrm>
              <a:custGeom>
                <a:rect b="b" l="l" r="r" t="t"/>
                <a:pathLst>
                  <a:path extrusionOk="0" h="5779" w="3011">
                    <a:moveTo>
                      <a:pt x="2861" y="3022"/>
                    </a:moveTo>
                    <a:cubicBezTo>
                      <a:pt x="2705" y="4576"/>
                      <a:pt x="1974" y="5779"/>
                      <a:pt x="1232" y="5704"/>
                    </a:cubicBezTo>
                    <a:cubicBezTo>
                      <a:pt x="484" y="5635"/>
                      <a:pt x="0" y="4311"/>
                      <a:pt x="162" y="2757"/>
                    </a:cubicBezTo>
                    <a:cubicBezTo>
                      <a:pt x="311" y="1204"/>
                      <a:pt x="1048" y="1"/>
                      <a:pt x="1784" y="70"/>
                    </a:cubicBezTo>
                    <a:cubicBezTo>
                      <a:pt x="2527" y="145"/>
                      <a:pt x="3010" y="1462"/>
                      <a:pt x="2861" y="30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"/>
              <p:cNvSpPr/>
              <p:nvPr/>
            </p:nvSpPr>
            <p:spPr>
              <a:xfrm>
                <a:off x="936535" y="2478564"/>
                <a:ext cx="957444" cy="1122611"/>
              </a:xfrm>
              <a:custGeom>
                <a:rect b="b" l="l" r="r" t="t"/>
                <a:pathLst>
                  <a:path extrusionOk="0" h="14624" w="12472">
                    <a:moveTo>
                      <a:pt x="7908" y="47"/>
                    </a:moveTo>
                    <a:cubicBezTo>
                      <a:pt x="6774" y="1"/>
                      <a:pt x="5698" y="565"/>
                      <a:pt x="5042" y="1520"/>
                    </a:cubicBezTo>
                    <a:cubicBezTo>
                      <a:pt x="3321" y="4052"/>
                      <a:pt x="1" y="9404"/>
                      <a:pt x="990" y="11643"/>
                    </a:cubicBezTo>
                    <a:cubicBezTo>
                      <a:pt x="2314" y="14624"/>
                      <a:pt x="12471" y="3333"/>
                      <a:pt x="11211" y="1405"/>
                    </a:cubicBezTo>
                    <a:cubicBezTo>
                      <a:pt x="10543" y="381"/>
                      <a:pt x="9105" y="93"/>
                      <a:pt x="7908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1"/>
              <p:cNvSpPr/>
              <p:nvPr/>
            </p:nvSpPr>
            <p:spPr>
              <a:xfrm>
                <a:off x="2974297" y="4595200"/>
                <a:ext cx="715241" cy="165725"/>
              </a:xfrm>
              <a:custGeom>
                <a:rect b="b" l="l" r="r" t="t"/>
                <a:pathLst>
                  <a:path extrusionOk="0" h="2159" w="18704">
                    <a:moveTo>
                      <a:pt x="18704" y="1082"/>
                    </a:moveTo>
                    <a:cubicBezTo>
                      <a:pt x="18704" y="1675"/>
                      <a:pt x="14520" y="2158"/>
                      <a:pt x="9352" y="2158"/>
                    </a:cubicBezTo>
                    <a:cubicBezTo>
                      <a:pt x="4190" y="2158"/>
                      <a:pt x="1" y="1675"/>
                      <a:pt x="1" y="1082"/>
                    </a:cubicBezTo>
                    <a:cubicBezTo>
                      <a:pt x="1" y="484"/>
                      <a:pt x="4190" y="0"/>
                      <a:pt x="9352" y="0"/>
                    </a:cubicBezTo>
                    <a:cubicBezTo>
                      <a:pt x="14520" y="0"/>
                      <a:pt x="18704" y="484"/>
                      <a:pt x="18704" y="1082"/>
                    </a:cubicBezTo>
                    <a:close/>
                  </a:path>
                </a:pathLst>
              </a:custGeom>
              <a:solidFill>
                <a:srgbClr val="134F5C">
                  <a:alpha val="325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1"/>
              <p:cNvSpPr/>
              <p:nvPr/>
            </p:nvSpPr>
            <p:spPr>
              <a:xfrm>
                <a:off x="3386257" y="3189429"/>
                <a:ext cx="41992" cy="47364"/>
              </a:xfrm>
              <a:custGeom>
                <a:rect b="b" l="l" r="r" t="t"/>
                <a:pathLst>
                  <a:path extrusionOk="0" h="617" w="547">
                    <a:moveTo>
                      <a:pt x="0" y="311"/>
                    </a:moveTo>
                    <a:cubicBezTo>
                      <a:pt x="0" y="484"/>
                      <a:pt x="121" y="616"/>
                      <a:pt x="271" y="616"/>
                    </a:cubicBezTo>
                    <a:cubicBezTo>
                      <a:pt x="426" y="616"/>
                      <a:pt x="547" y="484"/>
                      <a:pt x="547" y="311"/>
                    </a:cubicBezTo>
                    <a:cubicBezTo>
                      <a:pt x="547" y="138"/>
                      <a:pt x="426" y="0"/>
                      <a:pt x="271" y="0"/>
                    </a:cubicBezTo>
                    <a:cubicBezTo>
                      <a:pt x="121" y="0"/>
                      <a:pt x="0" y="138"/>
                      <a:pt x="0" y="31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1"/>
              <p:cNvSpPr/>
              <p:nvPr/>
            </p:nvSpPr>
            <p:spPr>
              <a:xfrm>
                <a:off x="3298282" y="3187203"/>
                <a:ext cx="108780" cy="291170"/>
              </a:xfrm>
              <a:custGeom>
                <a:rect b="b" l="l" r="r" t="t"/>
                <a:pathLst>
                  <a:path extrusionOk="0" h="3793" w="1417">
                    <a:moveTo>
                      <a:pt x="1" y="1951"/>
                    </a:moveTo>
                    <a:cubicBezTo>
                      <a:pt x="1" y="1951"/>
                      <a:pt x="122" y="3684"/>
                      <a:pt x="496" y="3718"/>
                    </a:cubicBezTo>
                    <a:cubicBezTo>
                      <a:pt x="1215" y="3793"/>
                      <a:pt x="1417" y="1951"/>
                      <a:pt x="1417" y="1951"/>
                    </a:cubicBezTo>
                    <a:lnTo>
                      <a:pt x="1417" y="1"/>
                    </a:lnTo>
                    <a:lnTo>
                      <a:pt x="1" y="1"/>
                    </a:lnTo>
                    <a:lnTo>
                      <a:pt x="1" y="1951"/>
                    </a:ln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1"/>
              <p:cNvSpPr/>
              <p:nvPr/>
            </p:nvSpPr>
            <p:spPr>
              <a:xfrm>
                <a:off x="3298282" y="3185897"/>
                <a:ext cx="109701" cy="129963"/>
              </a:xfrm>
              <a:custGeom>
                <a:rect b="b" l="l" r="r" t="t"/>
                <a:pathLst>
                  <a:path extrusionOk="0" h="1693" w="1429">
                    <a:moveTo>
                      <a:pt x="398" y="1692"/>
                    </a:moveTo>
                    <a:lnTo>
                      <a:pt x="398" y="1692"/>
                    </a:lnTo>
                    <a:cubicBezTo>
                      <a:pt x="254" y="1692"/>
                      <a:pt x="122" y="1663"/>
                      <a:pt x="1" y="1606"/>
                    </a:cubicBezTo>
                    <a:lnTo>
                      <a:pt x="1" y="0"/>
                    </a:lnTo>
                    <a:lnTo>
                      <a:pt x="1417" y="0"/>
                    </a:lnTo>
                    <a:lnTo>
                      <a:pt x="1417" y="645"/>
                    </a:lnTo>
                    <a:cubicBezTo>
                      <a:pt x="1428" y="1226"/>
                      <a:pt x="956" y="1692"/>
                      <a:pt x="398" y="1692"/>
                    </a:cubicBezTo>
                    <a:close/>
                  </a:path>
                </a:pathLst>
              </a:custGeom>
              <a:solidFill>
                <a:srgbClr val="134F5C">
                  <a:alpha val="501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1"/>
              <p:cNvSpPr/>
              <p:nvPr/>
            </p:nvSpPr>
            <p:spPr>
              <a:xfrm>
                <a:off x="3254140" y="3084258"/>
                <a:ext cx="153842" cy="216554"/>
              </a:xfrm>
              <a:custGeom>
                <a:rect b="b" l="l" r="r" t="t"/>
                <a:pathLst>
                  <a:path extrusionOk="0" h="2821" w="2004">
                    <a:moveTo>
                      <a:pt x="973" y="2821"/>
                    </a:moveTo>
                    <a:lnTo>
                      <a:pt x="973" y="2821"/>
                    </a:lnTo>
                    <a:cubicBezTo>
                      <a:pt x="1531" y="2821"/>
                      <a:pt x="2003" y="2349"/>
                      <a:pt x="2003" y="1779"/>
                    </a:cubicBezTo>
                    <a:lnTo>
                      <a:pt x="2003" y="944"/>
                    </a:lnTo>
                    <a:cubicBezTo>
                      <a:pt x="2003" y="403"/>
                      <a:pt x="1560" y="1"/>
                      <a:pt x="1031" y="29"/>
                    </a:cubicBezTo>
                    <a:lnTo>
                      <a:pt x="1031" y="29"/>
                    </a:lnTo>
                    <a:cubicBezTo>
                      <a:pt x="513" y="58"/>
                      <a:pt x="81" y="490"/>
                      <a:pt x="58" y="1008"/>
                    </a:cubicBezTo>
                    <a:lnTo>
                      <a:pt x="23" y="1813"/>
                    </a:lnTo>
                    <a:cubicBezTo>
                      <a:pt x="0" y="2372"/>
                      <a:pt x="421" y="2821"/>
                      <a:pt x="973" y="282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1"/>
              <p:cNvSpPr/>
              <p:nvPr/>
            </p:nvSpPr>
            <p:spPr>
              <a:xfrm>
                <a:off x="3247538" y="3022844"/>
                <a:ext cx="193531" cy="195367"/>
              </a:xfrm>
              <a:custGeom>
                <a:rect b="b" l="l" r="r" t="t"/>
                <a:pathLst>
                  <a:path extrusionOk="0" h="2545" w="2521">
                    <a:moveTo>
                      <a:pt x="1473" y="1405"/>
                    </a:moveTo>
                    <a:cubicBezTo>
                      <a:pt x="1560" y="1319"/>
                      <a:pt x="1801" y="1911"/>
                      <a:pt x="1893" y="2055"/>
                    </a:cubicBezTo>
                    <a:cubicBezTo>
                      <a:pt x="1986" y="2199"/>
                      <a:pt x="1957" y="2544"/>
                      <a:pt x="1957" y="2544"/>
                    </a:cubicBezTo>
                    <a:lnTo>
                      <a:pt x="2089" y="2544"/>
                    </a:lnTo>
                    <a:lnTo>
                      <a:pt x="2089" y="2170"/>
                    </a:lnTo>
                    <a:cubicBezTo>
                      <a:pt x="2089" y="2170"/>
                      <a:pt x="2181" y="2147"/>
                      <a:pt x="2250" y="2228"/>
                    </a:cubicBezTo>
                    <a:cubicBezTo>
                      <a:pt x="2250" y="2228"/>
                      <a:pt x="2521" y="1652"/>
                      <a:pt x="2452" y="1336"/>
                    </a:cubicBezTo>
                    <a:cubicBezTo>
                      <a:pt x="2377" y="904"/>
                      <a:pt x="2262" y="893"/>
                      <a:pt x="2106" y="617"/>
                    </a:cubicBezTo>
                    <a:cubicBezTo>
                      <a:pt x="1784" y="24"/>
                      <a:pt x="6" y="1"/>
                      <a:pt x="6" y="1687"/>
                    </a:cubicBezTo>
                    <a:cubicBezTo>
                      <a:pt x="0" y="1693"/>
                      <a:pt x="1042" y="1854"/>
                      <a:pt x="1473" y="14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1"/>
              <p:cNvSpPr/>
              <p:nvPr/>
            </p:nvSpPr>
            <p:spPr>
              <a:xfrm>
                <a:off x="2855641" y="3298515"/>
                <a:ext cx="353054" cy="306216"/>
              </a:xfrm>
              <a:custGeom>
                <a:rect b="b" l="l" r="r" t="t"/>
                <a:pathLst>
                  <a:path extrusionOk="0" h="3989" w="4599">
                    <a:moveTo>
                      <a:pt x="449" y="329"/>
                    </a:moveTo>
                    <a:cubicBezTo>
                      <a:pt x="996" y="709"/>
                      <a:pt x="1399" y="588"/>
                      <a:pt x="1399" y="588"/>
                    </a:cubicBezTo>
                    <a:cubicBezTo>
                      <a:pt x="1399" y="588"/>
                      <a:pt x="1341" y="444"/>
                      <a:pt x="1313" y="231"/>
                    </a:cubicBezTo>
                    <a:cubicBezTo>
                      <a:pt x="1284" y="1"/>
                      <a:pt x="1577" y="133"/>
                      <a:pt x="1641" y="519"/>
                    </a:cubicBezTo>
                    <a:cubicBezTo>
                      <a:pt x="1681" y="789"/>
                      <a:pt x="2492" y="2360"/>
                      <a:pt x="3125" y="2763"/>
                    </a:cubicBezTo>
                    <a:lnTo>
                      <a:pt x="3586" y="2130"/>
                    </a:lnTo>
                    <a:lnTo>
                      <a:pt x="4599" y="2636"/>
                    </a:lnTo>
                    <a:cubicBezTo>
                      <a:pt x="4599" y="2636"/>
                      <a:pt x="3730" y="3989"/>
                      <a:pt x="3223" y="3960"/>
                    </a:cubicBezTo>
                    <a:cubicBezTo>
                      <a:pt x="2458" y="3914"/>
                      <a:pt x="1324" y="1439"/>
                      <a:pt x="1324" y="1439"/>
                    </a:cubicBezTo>
                    <a:cubicBezTo>
                      <a:pt x="939" y="916"/>
                      <a:pt x="214" y="916"/>
                      <a:pt x="104" y="801"/>
                    </a:cubicBezTo>
                    <a:cubicBezTo>
                      <a:pt x="1" y="674"/>
                      <a:pt x="208" y="156"/>
                      <a:pt x="449" y="329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1"/>
              <p:cNvSpPr/>
              <p:nvPr/>
            </p:nvSpPr>
            <p:spPr>
              <a:xfrm>
                <a:off x="3091087" y="3331678"/>
                <a:ext cx="532459" cy="433876"/>
              </a:xfrm>
              <a:custGeom>
                <a:rect b="b" l="l" r="r" t="t"/>
                <a:pathLst>
                  <a:path extrusionOk="0" h="5652" w="6936">
                    <a:moveTo>
                      <a:pt x="6935" y="2492"/>
                    </a:moveTo>
                    <a:lnTo>
                      <a:pt x="5756" y="472"/>
                    </a:lnTo>
                    <a:cubicBezTo>
                      <a:pt x="5727" y="415"/>
                      <a:pt x="5687" y="357"/>
                      <a:pt x="5641" y="305"/>
                    </a:cubicBezTo>
                    <a:cubicBezTo>
                      <a:pt x="5635" y="300"/>
                      <a:pt x="5629" y="288"/>
                      <a:pt x="5629" y="282"/>
                    </a:cubicBezTo>
                    <a:lnTo>
                      <a:pt x="5595" y="248"/>
                    </a:lnTo>
                    <a:lnTo>
                      <a:pt x="5554" y="213"/>
                    </a:lnTo>
                    <a:lnTo>
                      <a:pt x="5543" y="196"/>
                    </a:lnTo>
                    <a:cubicBezTo>
                      <a:pt x="5428" y="104"/>
                      <a:pt x="5249" y="0"/>
                      <a:pt x="4996" y="0"/>
                    </a:cubicBezTo>
                    <a:lnTo>
                      <a:pt x="4087" y="0"/>
                    </a:lnTo>
                    <a:cubicBezTo>
                      <a:pt x="4087" y="0"/>
                      <a:pt x="3972" y="950"/>
                      <a:pt x="3091" y="731"/>
                    </a:cubicBezTo>
                    <a:cubicBezTo>
                      <a:pt x="2671" y="622"/>
                      <a:pt x="2706" y="0"/>
                      <a:pt x="2706" y="0"/>
                    </a:cubicBezTo>
                    <a:lnTo>
                      <a:pt x="2096" y="0"/>
                    </a:lnTo>
                    <a:cubicBezTo>
                      <a:pt x="1796" y="0"/>
                      <a:pt x="1526" y="161"/>
                      <a:pt x="1371" y="392"/>
                    </a:cubicBezTo>
                    <a:lnTo>
                      <a:pt x="53" y="1899"/>
                    </a:lnTo>
                    <a:cubicBezTo>
                      <a:pt x="1" y="2009"/>
                      <a:pt x="904" y="3189"/>
                      <a:pt x="1140" y="2930"/>
                    </a:cubicBezTo>
                    <a:lnTo>
                      <a:pt x="1227" y="2814"/>
                    </a:lnTo>
                    <a:lnTo>
                      <a:pt x="1227" y="5652"/>
                    </a:lnTo>
                    <a:lnTo>
                      <a:pt x="5859" y="5652"/>
                    </a:lnTo>
                    <a:lnTo>
                      <a:pt x="5859" y="3096"/>
                    </a:lnTo>
                    <a:lnTo>
                      <a:pt x="5859" y="3327"/>
                    </a:lnTo>
                    <a:cubicBezTo>
                      <a:pt x="6182" y="3235"/>
                      <a:pt x="6792" y="2907"/>
                      <a:pt x="6935" y="249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1"/>
              <p:cNvSpPr/>
              <p:nvPr/>
            </p:nvSpPr>
            <p:spPr>
              <a:xfrm>
                <a:off x="3170618" y="3763724"/>
                <a:ext cx="221014" cy="831518"/>
              </a:xfrm>
              <a:custGeom>
                <a:rect b="b" l="l" r="r" t="t"/>
                <a:pathLst>
                  <a:path extrusionOk="0" h="10832" w="2879">
                    <a:moveTo>
                      <a:pt x="1" y="10831"/>
                    </a:moveTo>
                    <a:lnTo>
                      <a:pt x="1324" y="10831"/>
                    </a:lnTo>
                    <a:lnTo>
                      <a:pt x="2878" y="1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1"/>
              <p:cNvSpPr/>
              <p:nvPr/>
            </p:nvSpPr>
            <p:spPr>
              <a:xfrm>
                <a:off x="3236484" y="3763724"/>
                <a:ext cx="155147" cy="831518"/>
              </a:xfrm>
              <a:custGeom>
                <a:rect b="b" l="l" r="r" t="t"/>
                <a:pathLst>
                  <a:path extrusionOk="0" h="10832" w="2021">
                    <a:moveTo>
                      <a:pt x="1554" y="1"/>
                    </a:moveTo>
                    <a:lnTo>
                      <a:pt x="0" y="10831"/>
                    </a:lnTo>
                    <a:lnTo>
                      <a:pt x="466" y="10831"/>
                    </a:lnTo>
                    <a:lnTo>
                      <a:pt x="2020" y="1"/>
                    </a:lnTo>
                    <a:close/>
                  </a:path>
                </a:pathLst>
              </a:custGeom>
              <a:solidFill>
                <a:srgbClr val="FFFFFF">
                  <a:alpha val="294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1"/>
              <p:cNvSpPr/>
              <p:nvPr/>
            </p:nvSpPr>
            <p:spPr>
              <a:xfrm>
                <a:off x="3316015" y="3763724"/>
                <a:ext cx="222703" cy="831518"/>
              </a:xfrm>
              <a:custGeom>
                <a:rect b="b" l="l" r="r" t="t"/>
                <a:pathLst>
                  <a:path extrusionOk="0" h="10832" w="2901">
                    <a:moveTo>
                      <a:pt x="1600" y="10831"/>
                    </a:moveTo>
                    <a:lnTo>
                      <a:pt x="2901" y="10831"/>
                    </a:lnTo>
                    <a:lnTo>
                      <a:pt x="2849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1"/>
              <p:cNvSpPr/>
              <p:nvPr/>
            </p:nvSpPr>
            <p:spPr>
              <a:xfrm>
                <a:off x="3427328" y="3763724"/>
                <a:ext cx="111390" cy="831518"/>
              </a:xfrm>
              <a:custGeom>
                <a:rect b="b" l="l" r="r" t="t"/>
                <a:pathLst>
                  <a:path extrusionOk="0" h="10832" w="1451">
                    <a:moveTo>
                      <a:pt x="0" y="1"/>
                    </a:moveTo>
                    <a:cubicBezTo>
                      <a:pt x="0" y="1100"/>
                      <a:pt x="829" y="1129"/>
                      <a:pt x="818" y="2210"/>
                    </a:cubicBezTo>
                    <a:cubicBezTo>
                      <a:pt x="766" y="5531"/>
                      <a:pt x="818" y="10831"/>
                      <a:pt x="818" y="10831"/>
                    </a:cubicBezTo>
                    <a:lnTo>
                      <a:pt x="1451" y="108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>
                  <a:alpha val="294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1"/>
              <p:cNvSpPr/>
              <p:nvPr/>
            </p:nvSpPr>
            <p:spPr>
              <a:xfrm>
                <a:off x="3185203" y="3415201"/>
                <a:ext cx="51357" cy="255858"/>
              </a:xfrm>
              <a:custGeom>
                <a:rect b="b" l="l" r="r" t="t"/>
                <a:pathLst>
                  <a:path extrusionOk="0" h="3333" w="669">
                    <a:moveTo>
                      <a:pt x="668" y="0"/>
                    </a:moveTo>
                    <a:lnTo>
                      <a:pt x="668" y="0"/>
                    </a:lnTo>
                    <a:cubicBezTo>
                      <a:pt x="404" y="46"/>
                      <a:pt x="317" y="512"/>
                      <a:pt x="1" y="806"/>
                    </a:cubicBezTo>
                    <a:lnTo>
                      <a:pt x="1" y="3332"/>
                    </a:lnTo>
                    <a:cubicBezTo>
                      <a:pt x="58" y="3102"/>
                      <a:pt x="317" y="1514"/>
                      <a:pt x="668" y="0"/>
                    </a:cubicBezTo>
                    <a:close/>
                  </a:path>
                </a:pathLst>
              </a:custGeom>
              <a:solidFill>
                <a:srgbClr val="134F5C">
                  <a:alpha val="501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1"/>
              <p:cNvSpPr/>
              <p:nvPr/>
            </p:nvSpPr>
            <p:spPr>
              <a:xfrm>
                <a:off x="3450742" y="4594729"/>
                <a:ext cx="213414" cy="86207"/>
              </a:xfrm>
              <a:custGeom>
                <a:rect b="b" l="l" r="r" t="t"/>
                <a:pathLst>
                  <a:path extrusionOk="0" h="1123" w="2780">
                    <a:moveTo>
                      <a:pt x="0" y="6"/>
                    </a:moveTo>
                    <a:lnTo>
                      <a:pt x="0" y="1123"/>
                    </a:lnTo>
                    <a:lnTo>
                      <a:pt x="2671" y="1123"/>
                    </a:lnTo>
                    <a:cubicBezTo>
                      <a:pt x="2671" y="1123"/>
                      <a:pt x="2780" y="564"/>
                      <a:pt x="1802" y="518"/>
                    </a:cubicBezTo>
                    <a:cubicBezTo>
                      <a:pt x="1088" y="490"/>
                      <a:pt x="1007" y="0"/>
                      <a:pt x="100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1"/>
              <p:cNvSpPr/>
              <p:nvPr/>
            </p:nvSpPr>
            <p:spPr>
              <a:xfrm>
                <a:off x="3170618" y="4595190"/>
                <a:ext cx="87592" cy="86207"/>
              </a:xfrm>
              <a:custGeom>
                <a:rect b="b" l="l" r="r" t="t"/>
                <a:pathLst>
                  <a:path extrusionOk="0" h="1123" w="1141">
                    <a:moveTo>
                      <a:pt x="1" y="1122"/>
                    </a:moveTo>
                    <a:lnTo>
                      <a:pt x="1140" y="1122"/>
                    </a:lnTo>
                    <a:lnTo>
                      <a:pt x="1140" y="0"/>
                    </a:lnTo>
                    <a:lnTo>
                      <a:pt x="3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1"/>
              <p:cNvSpPr/>
              <p:nvPr/>
            </p:nvSpPr>
            <p:spPr>
              <a:xfrm>
                <a:off x="3132234" y="4622979"/>
                <a:ext cx="113155" cy="58418"/>
              </a:xfrm>
              <a:custGeom>
                <a:rect b="b" l="l" r="r" t="t"/>
                <a:pathLst>
                  <a:path extrusionOk="0" h="761" w="1474">
                    <a:moveTo>
                      <a:pt x="0" y="760"/>
                    </a:moveTo>
                    <a:lnTo>
                      <a:pt x="1473" y="760"/>
                    </a:lnTo>
                    <a:lnTo>
                      <a:pt x="1473" y="398"/>
                    </a:lnTo>
                    <a:cubicBezTo>
                      <a:pt x="1473" y="173"/>
                      <a:pt x="1295" y="1"/>
                      <a:pt x="1076" y="1"/>
                    </a:cubicBezTo>
                    <a:lnTo>
                      <a:pt x="397" y="1"/>
                    </a:lnTo>
                    <a:cubicBezTo>
                      <a:pt x="173" y="1"/>
                      <a:pt x="0" y="179"/>
                      <a:pt x="0" y="3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1"/>
              <p:cNvSpPr/>
              <p:nvPr/>
            </p:nvSpPr>
            <p:spPr>
              <a:xfrm>
                <a:off x="3408750" y="3388179"/>
                <a:ext cx="129967" cy="375611"/>
              </a:xfrm>
              <a:custGeom>
                <a:rect b="b" l="l" r="r" t="t"/>
                <a:pathLst>
                  <a:path extrusionOk="0" h="4893" w="1693">
                    <a:moveTo>
                      <a:pt x="1290" y="1"/>
                    </a:moveTo>
                    <a:lnTo>
                      <a:pt x="1290" y="1"/>
                    </a:lnTo>
                    <a:cubicBezTo>
                      <a:pt x="1272" y="864"/>
                      <a:pt x="1301" y="2424"/>
                      <a:pt x="1226" y="2907"/>
                    </a:cubicBezTo>
                    <a:cubicBezTo>
                      <a:pt x="985" y="4415"/>
                      <a:pt x="1" y="4893"/>
                      <a:pt x="1" y="4893"/>
                    </a:cubicBezTo>
                    <a:lnTo>
                      <a:pt x="1693" y="4893"/>
                    </a:lnTo>
                    <a:lnTo>
                      <a:pt x="1693" y="1969"/>
                    </a:lnTo>
                    <a:cubicBezTo>
                      <a:pt x="1693" y="1497"/>
                      <a:pt x="1503" y="519"/>
                      <a:pt x="1290" y="1"/>
                    </a:cubicBezTo>
                    <a:close/>
                  </a:path>
                </a:pathLst>
              </a:custGeom>
              <a:solidFill>
                <a:srgbClr val="134F5C">
                  <a:alpha val="501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1"/>
              <p:cNvSpPr/>
              <p:nvPr/>
            </p:nvSpPr>
            <p:spPr>
              <a:xfrm>
                <a:off x="3481679" y="3541099"/>
                <a:ext cx="160828" cy="295622"/>
              </a:xfrm>
              <a:custGeom>
                <a:rect b="b" l="l" r="r" t="t"/>
                <a:pathLst>
                  <a:path extrusionOk="0" h="3851" w="2095">
                    <a:moveTo>
                      <a:pt x="1715" y="0"/>
                    </a:moveTo>
                    <a:cubicBezTo>
                      <a:pt x="1715" y="0"/>
                      <a:pt x="1324" y="409"/>
                      <a:pt x="823" y="593"/>
                    </a:cubicBezTo>
                    <a:cubicBezTo>
                      <a:pt x="863" y="639"/>
                      <a:pt x="984" y="863"/>
                      <a:pt x="1042" y="1024"/>
                    </a:cubicBezTo>
                    <a:lnTo>
                      <a:pt x="363" y="2935"/>
                    </a:lnTo>
                    <a:cubicBezTo>
                      <a:pt x="363" y="2935"/>
                      <a:pt x="104" y="2941"/>
                      <a:pt x="0" y="3079"/>
                    </a:cubicBezTo>
                    <a:lnTo>
                      <a:pt x="484" y="3850"/>
                    </a:lnTo>
                    <a:lnTo>
                      <a:pt x="806" y="3229"/>
                    </a:lnTo>
                    <a:lnTo>
                      <a:pt x="1980" y="1347"/>
                    </a:lnTo>
                    <a:cubicBezTo>
                      <a:pt x="2072" y="1157"/>
                      <a:pt x="2095" y="909"/>
                      <a:pt x="1715" y="0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1"/>
              <p:cNvSpPr/>
              <p:nvPr/>
            </p:nvSpPr>
            <p:spPr>
              <a:xfrm>
                <a:off x="2824704" y="1073725"/>
                <a:ext cx="979553" cy="884026"/>
              </a:xfrm>
              <a:custGeom>
                <a:rect b="b" l="l" r="r" t="t"/>
                <a:pathLst>
                  <a:path extrusionOk="0" h="11516" w="12760">
                    <a:moveTo>
                      <a:pt x="6377" y="0"/>
                    </a:moveTo>
                    <a:cubicBezTo>
                      <a:pt x="2855" y="0"/>
                      <a:pt x="1" y="2274"/>
                      <a:pt x="1" y="5076"/>
                    </a:cubicBezTo>
                    <a:cubicBezTo>
                      <a:pt x="1" y="6877"/>
                      <a:pt x="1169" y="8460"/>
                      <a:pt x="2947" y="9358"/>
                    </a:cubicBezTo>
                    <a:cubicBezTo>
                      <a:pt x="2717" y="9847"/>
                      <a:pt x="2303" y="10474"/>
                      <a:pt x="1601" y="10739"/>
                    </a:cubicBezTo>
                    <a:cubicBezTo>
                      <a:pt x="852" y="11027"/>
                      <a:pt x="3828" y="11516"/>
                      <a:pt x="5387" y="10094"/>
                    </a:cubicBezTo>
                    <a:cubicBezTo>
                      <a:pt x="5710" y="10135"/>
                      <a:pt x="6043" y="10158"/>
                      <a:pt x="6377" y="10158"/>
                    </a:cubicBezTo>
                    <a:cubicBezTo>
                      <a:pt x="9905" y="10158"/>
                      <a:pt x="12759" y="7885"/>
                      <a:pt x="12759" y="5082"/>
                    </a:cubicBezTo>
                    <a:cubicBezTo>
                      <a:pt x="12759" y="2274"/>
                      <a:pt x="9905" y="0"/>
                      <a:pt x="63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11" name="Google Shape;411;p1"/>
              <p:cNvGrpSpPr/>
              <p:nvPr/>
            </p:nvGrpSpPr>
            <p:grpSpPr>
              <a:xfrm>
                <a:off x="3050669" y="1341844"/>
                <a:ext cx="527533" cy="273512"/>
                <a:chOff x="7999109" y="908965"/>
                <a:chExt cx="502461" cy="260512"/>
              </a:xfrm>
            </p:grpSpPr>
            <p:sp>
              <p:nvSpPr>
                <p:cNvPr id="412" name="Google Shape;412;p1"/>
                <p:cNvSpPr/>
                <p:nvPr/>
              </p:nvSpPr>
              <p:spPr>
                <a:xfrm>
                  <a:off x="7999109" y="908965"/>
                  <a:ext cx="178480" cy="31220"/>
                </a:xfrm>
                <a:custGeom>
                  <a:rect b="b" l="l" r="r" t="t"/>
                  <a:pathLst>
                    <a:path extrusionOk="0" h="427" w="2441">
                      <a:moveTo>
                        <a:pt x="0" y="1"/>
                      </a:moveTo>
                      <a:lnTo>
                        <a:pt x="2440" y="1"/>
                      </a:lnTo>
                      <a:lnTo>
                        <a:pt x="2440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" name="Google Shape;413;p1"/>
                <p:cNvSpPr/>
                <p:nvPr/>
              </p:nvSpPr>
              <p:spPr>
                <a:xfrm>
                  <a:off x="7999109" y="1061705"/>
                  <a:ext cx="234853" cy="31220"/>
                </a:xfrm>
                <a:custGeom>
                  <a:rect b="b" l="l" r="r" t="t"/>
                  <a:pathLst>
                    <a:path extrusionOk="0" h="427" w="3212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4" name="Google Shape;414;p1"/>
                <p:cNvSpPr/>
                <p:nvPr/>
              </p:nvSpPr>
              <p:spPr>
                <a:xfrm>
                  <a:off x="8266715" y="1061705"/>
                  <a:ext cx="234853" cy="31220"/>
                </a:xfrm>
                <a:custGeom>
                  <a:rect b="b" l="l" r="r" t="t"/>
                  <a:pathLst>
                    <a:path extrusionOk="0" h="427" w="3212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b="0" i="0" lang="en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   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" name="Google Shape;415;p1"/>
                <p:cNvSpPr/>
                <p:nvPr/>
              </p:nvSpPr>
              <p:spPr>
                <a:xfrm>
                  <a:off x="8216192" y="908965"/>
                  <a:ext cx="285378" cy="31220"/>
                </a:xfrm>
                <a:custGeom>
                  <a:rect b="b" l="l" r="r" t="t"/>
                  <a:pathLst>
                    <a:path extrusionOk="0" h="427" w="3903">
                      <a:moveTo>
                        <a:pt x="1" y="1"/>
                      </a:moveTo>
                      <a:lnTo>
                        <a:pt x="3902" y="1"/>
                      </a:lnTo>
                      <a:lnTo>
                        <a:pt x="3902" y="426"/>
                      </a:lnTo>
                      <a:lnTo>
                        <a:pt x="1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" name="Google Shape;416;p1"/>
                <p:cNvSpPr/>
                <p:nvPr/>
              </p:nvSpPr>
              <p:spPr>
                <a:xfrm>
                  <a:off x="7999109" y="985591"/>
                  <a:ext cx="104412" cy="30781"/>
                </a:xfrm>
                <a:custGeom>
                  <a:rect b="b" l="l" r="r" t="t"/>
                  <a:pathLst>
                    <a:path extrusionOk="0" h="421" w="1428">
                      <a:moveTo>
                        <a:pt x="0" y="0"/>
                      </a:moveTo>
                      <a:lnTo>
                        <a:pt x="1427" y="0"/>
                      </a:lnTo>
                      <a:lnTo>
                        <a:pt x="1427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" name="Google Shape;417;p1"/>
                <p:cNvSpPr/>
                <p:nvPr/>
              </p:nvSpPr>
              <p:spPr>
                <a:xfrm>
                  <a:off x="8141759" y="985591"/>
                  <a:ext cx="144334" cy="30781"/>
                </a:xfrm>
                <a:custGeom>
                  <a:rect b="b" l="l" r="r" t="t"/>
                  <a:pathLst>
                    <a:path extrusionOk="0" h="421" w="1974">
                      <a:moveTo>
                        <a:pt x="0" y="0"/>
                      </a:moveTo>
                      <a:lnTo>
                        <a:pt x="1974" y="0"/>
                      </a:lnTo>
                      <a:lnTo>
                        <a:pt x="1974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" name="Google Shape;418;p1"/>
                <p:cNvSpPr/>
                <p:nvPr/>
              </p:nvSpPr>
              <p:spPr>
                <a:xfrm>
                  <a:off x="8328937" y="985591"/>
                  <a:ext cx="172630" cy="30781"/>
                </a:xfrm>
                <a:custGeom>
                  <a:rect b="b" l="l" r="r" t="t"/>
                  <a:pathLst>
                    <a:path extrusionOk="0" h="421" w="2361">
                      <a:moveTo>
                        <a:pt x="1" y="0"/>
                      </a:moveTo>
                      <a:lnTo>
                        <a:pt x="2360" y="0"/>
                      </a:lnTo>
                      <a:lnTo>
                        <a:pt x="2360" y="420"/>
                      </a:lnTo>
                      <a:lnTo>
                        <a:pt x="1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" name="Google Shape;419;p1"/>
                <p:cNvSpPr/>
                <p:nvPr/>
              </p:nvSpPr>
              <p:spPr>
                <a:xfrm>
                  <a:off x="7999109" y="1138696"/>
                  <a:ext cx="142287" cy="30781"/>
                </a:xfrm>
                <a:custGeom>
                  <a:rect b="b" l="l" r="r" t="t"/>
                  <a:pathLst>
                    <a:path extrusionOk="0" h="421" w="1946">
                      <a:moveTo>
                        <a:pt x="0" y="1"/>
                      </a:moveTo>
                      <a:lnTo>
                        <a:pt x="1945" y="1"/>
                      </a:lnTo>
                      <a:lnTo>
                        <a:pt x="1945" y="421"/>
                      </a:lnTo>
                      <a:lnTo>
                        <a:pt x="0" y="42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420" name="Google Shape;420;p1"/>
            <p:cNvSpPr/>
            <p:nvPr/>
          </p:nvSpPr>
          <p:spPr>
            <a:xfrm>
              <a:off x="1049321" y="900579"/>
              <a:ext cx="136492" cy="136492"/>
            </a:xfrm>
            <a:custGeom>
              <a:rect b="b" l="l" r="r" t="t"/>
              <a:pathLst>
                <a:path extrusionOk="0" h="4231" w="4231">
                  <a:moveTo>
                    <a:pt x="4231" y="2118"/>
                  </a:moveTo>
                  <a:cubicBezTo>
                    <a:pt x="4231" y="3287"/>
                    <a:pt x="3287" y="4230"/>
                    <a:pt x="2119" y="4230"/>
                  </a:cubicBezTo>
                  <a:cubicBezTo>
                    <a:pt x="950" y="4230"/>
                    <a:pt x="1" y="3287"/>
                    <a:pt x="1" y="2118"/>
                  </a:cubicBezTo>
                  <a:cubicBezTo>
                    <a:pt x="1" y="950"/>
                    <a:pt x="950" y="1"/>
                    <a:pt x="2119" y="1"/>
                  </a:cubicBezTo>
                  <a:cubicBezTo>
                    <a:pt x="3287" y="1"/>
                    <a:pt x="4231" y="950"/>
                    <a:pt x="4231" y="21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¿Cómo funciona nuestra solución?</a:t>
            </a:r>
            <a:endParaRPr/>
          </a:p>
        </p:txBody>
      </p:sp>
      <p:sp>
        <p:nvSpPr>
          <p:cNvPr id="692" name="Google Shape;692;p7"/>
          <p:cNvSpPr txBox="1"/>
          <p:nvPr>
            <p:ph idx="1" type="subTitle"/>
          </p:nvPr>
        </p:nvSpPr>
        <p:spPr>
          <a:xfrm>
            <a:off x="720000" y="2651279"/>
            <a:ext cx="2175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Nagios actúa como el servidor de monitoreo principal.</a:t>
            </a:r>
            <a:endParaRPr/>
          </a:p>
        </p:txBody>
      </p:sp>
      <p:sp>
        <p:nvSpPr>
          <p:cNvPr id="693" name="Google Shape;693;p7"/>
          <p:cNvSpPr txBox="1"/>
          <p:nvPr>
            <p:ph idx="2" type="subTitle"/>
          </p:nvPr>
        </p:nvSpPr>
        <p:spPr>
          <a:xfrm>
            <a:off x="3276651" y="2605142"/>
            <a:ext cx="2408400" cy="10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Se montó una red de equipos simulada, con varias máquinas conectadas entre sí.</a:t>
            </a:r>
            <a:endParaRPr/>
          </a:p>
        </p:txBody>
      </p:sp>
      <p:sp>
        <p:nvSpPr>
          <p:cNvPr id="694" name="Google Shape;694;p7"/>
          <p:cNvSpPr txBox="1"/>
          <p:nvPr>
            <p:ph idx="3" type="subTitle"/>
          </p:nvPr>
        </p:nvSpPr>
        <p:spPr>
          <a:xfrm>
            <a:off x="6164367" y="2605142"/>
            <a:ext cx="2485200" cy="18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Cada equipo es monitoreado para verificar su: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/>
              <a:t>Disponibilidad.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/>
              <a:t>Uso de recursos.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/>
              <a:t>Estado de servicios importantes.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695" name="Google Shape;69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3679" y="1700107"/>
            <a:ext cx="871643" cy="871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95204" y="1438238"/>
            <a:ext cx="1371344" cy="1371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01318" y="1824684"/>
            <a:ext cx="816755" cy="826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359c987d67a_0_87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200"/>
              <a:t>DISEÑO DE LA SOLUCIÓN</a:t>
            </a:r>
            <a:endParaRPr sz="3200"/>
          </a:p>
        </p:txBody>
      </p:sp>
      <p:sp>
        <p:nvSpPr>
          <p:cNvPr id="703" name="Google Shape;703;g359c987d67a_0_87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704" name="Google Shape;704;g359c987d67a_0_87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705" name="Google Shape;705;g359c987d67a_0_87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g359c987d67a_0_87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07" name="Google Shape;707;g359c987d67a_0_87"/>
            <p:cNvGrpSpPr/>
            <p:nvPr/>
          </p:nvGrpSpPr>
          <p:grpSpPr>
            <a:xfrm>
              <a:off x="5836804" y="2286450"/>
              <a:ext cx="2491776" cy="2195831"/>
              <a:chOff x="5450286" y="1617112"/>
              <a:chExt cx="3026938" cy="2667433"/>
            </a:xfrm>
          </p:grpSpPr>
          <p:sp>
            <p:nvSpPr>
              <p:cNvPr id="708" name="Google Shape;708;g359c987d67a_0_87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g359c987d67a_0_87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g359c987d67a_0_87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g359c987d67a_0_87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g359c987d67a_0_87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3" name="Google Shape;713;g359c987d67a_0_87"/>
            <p:cNvGrpSpPr/>
            <p:nvPr/>
          </p:nvGrpSpPr>
          <p:grpSpPr>
            <a:xfrm>
              <a:off x="6080933" y="2562937"/>
              <a:ext cx="588467" cy="576350"/>
              <a:chOff x="5608703" y="2132056"/>
              <a:chExt cx="956079" cy="936392"/>
            </a:xfrm>
          </p:grpSpPr>
          <p:grpSp>
            <p:nvGrpSpPr>
              <p:cNvPr id="714" name="Google Shape;714;g359c987d67a_0_87"/>
              <p:cNvGrpSpPr/>
              <p:nvPr/>
            </p:nvGrpSpPr>
            <p:grpSpPr>
              <a:xfrm>
                <a:off x="5608703" y="2132056"/>
                <a:ext cx="956079" cy="936392"/>
                <a:chOff x="5194542" y="1480793"/>
                <a:chExt cx="1161418" cy="1137503"/>
              </a:xfrm>
            </p:grpSpPr>
            <p:sp>
              <p:nvSpPr>
                <p:cNvPr id="715" name="Google Shape;715;g359c987d67a_0_87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16" name="Google Shape;716;g359c987d67a_0_87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717" name="Google Shape;717;g359c987d67a_0_87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8" name="Google Shape;718;g359c987d67a_0_87"/>
            <p:cNvGrpSpPr/>
            <p:nvPr/>
          </p:nvGrpSpPr>
          <p:grpSpPr>
            <a:xfrm>
              <a:off x="6420935" y="3158642"/>
              <a:ext cx="655117" cy="641505"/>
              <a:chOff x="6224520" y="2766314"/>
              <a:chExt cx="953591" cy="933778"/>
            </a:xfrm>
          </p:grpSpPr>
          <p:sp>
            <p:nvSpPr>
              <p:cNvPr id="719" name="Google Shape;719;g359c987d67a_0_87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g359c987d67a_0_87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g359c987d67a_0_87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2" name="Google Shape;722;g359c987d67a_0_87"/>
            <p:cNvGrpSpPr/>
            <p:nvPr/>
          </p:nvGrpSpPr>
          <p:grpSpPr>
            <a:xfrm>
              <a:off x="6699326" y="2455550"/>
              <a:ext cx="791157" cy="791109"/>
              <a:chOff x="6746427" y="1893210"/>
              <a:chExt cx="1058120" cy="1058057"/>
            </a:xfrm>
          </p:grpSpPr>
          <p:sp>
            <p:nvSpPr>
              <p:cNvPr id="723" name="Google Shape;723;g359c987d67a_0_87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g359c987d67a_0_87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g359c987d67a_0_87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6" name="Google Shape;726;g359c987d67a_0_87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59c987d67a_0_87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59c987d67a_0_87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29" name="Google Shape;729;g359c987d67a_0_87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730" name="Google Shape;730;g359c987d67a_0_87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g359c987d67a_0_87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g359c987d67a_0_87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3" name="Google Shape;733;g359c987d67a_0_87"/>
            <p:cNvGrpSpPr/>
            <p:nvPr/>
          </p:nvGrpSpPr>
          <p:grpSpPr>
            <a:xfrm>
              <a:off x="7287497" y="1402030"/>
              <a:ext cx="791159" cy="608287"/>
              <a:chOff x="7349773" y="264075"/>
              <a:chExt cx="961077" cy="738930"/>
            </a:xfrm>
          </p:grpSpPr>
          <p:sp>
            <p:nvSpPr>
              <p:cNvPr id="734" name="Google Shape;734;g359c987d67a_0_87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g359c987d67a_0_87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g359c987d67a_0_87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737" name="Google Shape;737;g359c987d67a_0_87"/>
          <p:cNvCxnSpPr/>
          <p:nvPr/>
        </p:nvCxnSpPr>
        <p:spPr>
          <a:xfrm rot="-5400000">
            <a:off x="1842395" y="1980150"/>
            <a:ext cx="4085400" cy="2241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738" name="Google Shape;738;g359c987d67a_0_87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0"/>
          <p:cNvSpPr txBox="1"/>
          <p:nvPr>
            <p:ph type="title"/>
          </p:nvPr>
        </p:nvSpPr>
        <p:spPr>
          <a:xfrm>
            <a:off x="3239913" y="519775"/>
            <a:ext cx="1682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Diseño</a:t>
            </a:r>
            <a:endParaRPr/>
          </a:p>
        </p:txBody>
      </p:sp>
      <p:pic>
        <p:nvPicPr>
          <p:cNvPr id="744" name="Google Shape;744;p10" title="diseño solucion T.drawi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140225"/>
            <a:ext cx="672193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9"/>
          <p:cNvSpPr txBox="1"/>
          <p:nvPr/>
        </p:nvSpPr>
        <p:spPr>
          <a:xfrm>
            <a:off x="1375575" y="792450"/>
            <a:ext cx="5861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Ruta  de implementación</a:t>
            </a:r>
            <a:endParaRPr b="1" sz="3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750" name="Google Shape;75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850" y="1734450"/>
            <a:ext cx="7994299" cy="239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359c987d67a_0_137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200"/>
              <a:t>PRUEBAS</a:t>
            </a:r>
            <a:endParaRPr sz="3200"/>
          </a:p>
        </p:txBody>
      </p:sp>
      <p:sp>
        <p:nvSpPr>
          <p:cNvPr id="756" name="Google Shape;756;g359c987d67a_0_137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757" name="Google Shape;757;g359c987d67a_0_137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758" name="Google Shape;758;g359c987d67a_0_137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g359c987d67a_0_137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60" name="Google Shape;760;g359c987d67a_0_137"/>
            <p:cNvGrpSpPr/>
            <p:nvPr/>
          </p:nvGrpSpPr>
          <p:grpSpPr>
            <a:xfrm>
              <a:off x="5836804" y="2286450"/>
              <a:ext cx="2491776" cy="2195831"/>
              <a:chOff x="5450286" y="1617112"/>
              <a:chExt cx="3026938" cy="2667433"/>
            </a:xfrm>
          </p:grpSpPr>
          <p:sp>
            <p:nvSpPr>
              <p:cNvPr id="761" name="Google Shape;761;g359c987d67a_0_137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g359c987d67a_0_137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3" name="Google Shape;763;g359c987d67a_0_137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4" name="Google Shape;764;g359c987d67a_0_137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g359c987d67a_0_137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66" name="Google Shape;766;g359c987d67a_0_137"/>
            <p:cNvGrpSpPr/>
            <p:nvPr/>
          </p:nvGrpSpPr>
          <p:grpSpPr>
            <a:xfrm>
              <a:off x="6080933" y="2562937"/>
              <a:ext cx="588467" cy="576350"/>
              <a:chOff x="5608703" y="2132056"/>
              <a:chExt cx="956079" cy="936392"/>
            </a:xfrm>
          </p:grpSpPr>
          <p:grpSp>
            <p:nvGrpSpPr>
              <p:cNvPr id="767" name="Google Shape;767;g359c987d67a_0_137"/>
              <p:cNvGrpSpPr/>
              <p:nvPr/>
            </p:nvGrpSpPr>
            <p:grpSpPr>
              <a:xfrm>
                <a:off x="5608703" y="2132056"/>
                <a:ext cx="956079" cy="936392"/>
                <a:chOff x="5194542" y="1480793"/>
                <a:chExt cx="1161418" cy="1137503"/>
              </a:xfrm>
            </p:grpSpPr>
            <p:sp>
              <p:nvSpPr>
                <p:cNvPr id="768" name="Google Shape;768;g359c987d67a_0_137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9" name="Google Shape;769;g359c987d67a_0_137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770" name="Google Shape;770;g359c987d67a_0_137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71" name="Google Shape;771;g359c987d67a_0_137"/>
            <p:cNvGrpSpPr/>
            <p:nvPr/>
          </p:nvGrpSpPr>
          <p:grpSpPr>
            <a:xfrm>
              <a:off x="6420935" y="3158642"/>
              <a:ext cx="655117" cy="641505"/>
              <a:chOff x="6224520" y="2766314"/>
              <a:chExt cx="953591" cy="933778"/>
            </a:xfrm>
          </p:grpSpPr>
          <p:sp>
            <p:nvSpPr>
              <p:cNvPr id="772" name="Google Shape;772;g359c987d67a_0_137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g359c987d67a_0_137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g359c987d67a_0_137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75" name="Google Shape;775;g359c987d67a_0_137"/>
            <p:cNvGrpSpPr/>
            <p:nvPr/>
          </p:nvGrpSpPr>
          <p:grpSpPr>
            <a:xfrm>
              <a:off x="6699326" y="2455550"/>
              <a:ext cx="791157" cy="791109"/>
              <a:chOff x="6746427" y="1893210"/>
              <a:chExt cx="1058120" cy="1058057"/>
            </a:xfrm>
          </p:grpSpPr>
          <p:sp>
            <p:nvSpPr>
              <p:cNvPr id="776" name="Google Shape;776;g359c987d67a_0_137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g359c987d67a_0_137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g359c987d67a_0_137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79" name="Google Shape;779;g359c987d67a_0_137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g359c987d67a_0_137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g359c987d67a_0_137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82" name="Google Shape;782;g359c987d67a_0_137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783" name="Google Shape;783;g359c987d67a_0_137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g359c987d67a_0_137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g359c987d67a_0_137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6" name="Google Shape;786;g359c987d67a_0_137"/>
            <p:cNvGrpSpPr/>
            <p:nvPr/>
          </p:nvGrpSpPr>
          <p:grpSpPr>
            <a:xfrm>
              <a:off x="7287497" y="1402030"/>
              <a:ext cx="791159" cy="608287"/>
              <a:chOff x="7349773" y="264075"/>
              <a:chExt cx="961077" cy="738930"/>
            </a:xfrm>
          </p:grpSpPr>
          <p:sp>
            <p:nvSpPr>
              <p:cNvPr id="787" name="Google Shape;787;g359c987d67a_0_137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g359c987d67a_0_137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g359c987d67a_0_137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790" name="Google Shape;790;g359c987d67a_0_137"/>
          <p:cNvCxnSpPr/>
          <p:nvPr/>
        </p:nvCxnSpPr>
        <p:spPr>
          <a:xfrm rot="-5400000">
            <a:off x="1842395" y="1980150"/>
            <a:ext cx="4085400" cy="2241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791" name="Google Shape;791;g359c987d67a_0_137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1"/>
          <p:cNvSpPr txBox="1"/>
          <p:nvPr/>
        </p:nvSpPr>
        <p:spPr>
          <a:xfrm>
            <a:off x="265800" y="171950"/>
            <a:ext cx="43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Verificación del Monitoreo en el Dashboard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97" name="Google Shape;79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050" y="624500"/>
            <a:ext cx="8500226" cy="1903375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11"/>
          <p:cNvSpPr txBox="1"/>
          <p:nvPr/>
        </p:nvSpPr>
        <p:spPr>
          <a:xfrm>
            <a:off x="-11400" y="2671825"/>
            <a:ext cx="458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2.       Prueba de Cambio en Tiempo Real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99" name="Google Shape;799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200" y="3072025"/>
            <a:ext cx="7988975" cy="176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c1dfa8861_0_0"/>
          <p:cNvSpPr txBox="1"/>
          <p:nvPr/>
        </p:nvSpPr>
        <p:spPr>
          <a:xfrm>
            <a:off x="295725" y="1001800"/>
            <a:ext cx="4306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3.       Monitorización de servicios en los hosts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805" name="Google Shape;805;g35c1dfa886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063" y="1633725"/>
            <a:ext cx="7891802" cy="179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359f615fa7c_0_13"/>
          <p:cNvSpPr txBox="1"/>
          <p:nvPr>
            <p:ph type="title"/>
          </p:nvPr>
        </p:nvSpPr>
        <p:spPr>
          <a:xfrm>
            <a:off x="575650" y="2303250"/>
            <a:ext cx="4373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200"/>
              <a:t>Discusión de pruebas</a:t>
            </a:r>
            <a:endParaRPr sz="3200"/>
          </a:p>
        </p:txBody>
      </p:sp>
      <p:sp>
        <p:nvSpPr>
          <p:cNvPr id="811" name="Google Shape;811;g359f615fa7c_0_13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07</a:t>
            </a:r>
            <a:endParaRPr/>
          </a:p>
        </p:txBody>
      </p:sp>
      <p:grpSp>
        <p:nvGrpSpPr>
          <p:cNvPr id="812" name="Google Shape;812;g359f615fa7c_0_13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813" name="Google Shape;813;g359f615fa7c_0_13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g359f615fa7c_0_13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15" name="Google Shape;815;g359f615fa7c_0_13"/>
            <p:cNvGrpSpPr/>
            <p:nvPr/>
          </p:nvGrpSpPr>
          <p:grpSpPr>
            <a:xfrm>
              <a:off x="5836804" y="2286450"/>
              <a:ext cx="2491776" cy="2195831"/>
              <a:chOff x="5450286" y="1617112"/>
              <a:chExt cx="3026938" cy="2667433"/>
            </a:xfrm>
          </p:grpSpPr>
          <p:sp>
            <p:nvSpPr>
              <p:cNvPr id="816" name="Google Shape;816;g359f615fa7c_0_13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g359f615fa7c_0_13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g359f615fa7c_0_13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g359f615fa7c_0_13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g359f615fa7c_0_13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21" name="Google Shape;821;g359f615fa7c_0_13"/>
            <p:cNvGrpSpPr/>
            <p:nvPr/>
          </p:nvGrpSpPr>
          <p:grpSpPr>
            <a:xfrm>
              <a:off x="6080933" y="2562937"/>
              <a:ext cx="588467" cy="576350"/>
              <a:chOff x="5608703" y="2132056"/>
              <a:chExt cx="956079" cy="936392"/>
            </a:xfrm>
          </p:grpSpPr>
          <p:grpSp>
            <p:nvGrpSpPr>
              <p:cNvPr id="822" name="Google Shape;822;g359f615fa7c_0_13"/>
              <p:cNvGrpSpPr/>
              <p:nvPr/>
            </p:nvGrpSpPr>
            <p:grpSpPr>
              <a:xfrm>
                <a:off x="5608703" y="2132056"/>
                <a:ext cx="956079" cy="936392"/>
                <a:chOff x="5194542" y="1480793"/>
                <a:chExt cx="1161418" cy="1137503"/>
              </a:xfrm>
            </p:grpSpPr>
            <p:sp>
              <p:nvSpPr>
                <p:cNvPr id="823" name="Google Shape;823;g359f615fa7c_0_13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4" name="Google Shape;824;g359f615fa7c_0_13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25" name="Google Shape;825;g359f615fa7c_0_13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26" name="Google Shape;826;g359f615fa7c_0_13"/>
            <p:cNvGrpSpPr/>
            <p:nvPr/>
          </p:nvGrpSpPr>
          <p:grpSpPr>
            <a:xfrm>
              <a:off x="6420935" y="3158642"/>
              <a:ext cx="655117" cy="641505"/>
              <a:chOff x="6224520" y="2766314"/>
              <a:chExt cx="953591" cy="933778"/>
            </a:xfrm>
          </p:grpSpPr>
          <p:sp>
            <p:nvSpPr>
              <p:cNvPr id="827" name="Google Shape;827;g359f615fa7c_0_13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g359f615fa7c_0_13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g359f615fa7c_0_13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30" name="Google Shape;830;g359f615fa7c_0_13"/>
            <p:cNvGrpSpPr/>
            <p:nvPr/>
          </p:nvGrpSpPr>
          <p:grpSpPr>
            <a:xfrm>
              <a:off x="6699326" y="2455550"/>
              <a:ext cx="791157" cy="791109"/>
              <a:chOff x="6746427" y="1893210"/>
              <a:chExt cx="1058120" cy="1058057"/>
            </a:xfrm>
          </p:grpSpPr>
          <p:sp>
            <p:nvSpPr>
              <p:cNvPr id="831" name="Google Shape;831;g359f615fa7c_0_13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g359f615fa7c_0_13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g359f615fa7c_0_13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34" name="Google Shape;834;g359f615fa7c_0_13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g359f615fa7c_0_13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g359f615fa7c_0_13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37" name="Google Shape;837;g359f615fa7c_0_13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838" name="Google Shape;838;g359f615fa7c_0_13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g359f615fa7c_0_13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g359f615fa7c_0_13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41" name="Google Shape;841;g359f615fa7c_0_13"/>
            <p:cNvGrpSpPr/>
            <p:nvPr/>
          </p:nvGrpSpPr>
          <p:grpSpPr>
            <a:xfrm>
              <a:off x="7287497" y="1402030"/>
              <a:ext cx="791159" cy="608287"/>
              <a:chOff x="7349773" y="264075"/>
              <a:chExt cx="961077" cy="738930"/>
            </a:xfrm>
          </p:grpSpPr>
          <p:sp>
            <p:nvSpPr>
              <p:cNvPr id="842" name="Google Shape;842;g359f615fa7c_0_13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g359f615fa7c_0_13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g359f615fa7c_0_13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845" name="Google Shape;845;g359f615fa7c_0_13"/>
          <p:cNvCxnSpPr/>
          <p:nvPr/>
        </p:nvCxnSpPr>
        <p:spPr>
          <a:xfrm rot="-5400000">
            <a:off x="1842395" y="1980150"/>
            <a:ext cx="4085400" cy="2241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846" name="Google Shape;846;g359f615fa7c_0_13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25"/>
          <p:cNvSpPr/>
          <p:nvPr/>
        </p:nvSpPr>
        <p:spPr>
          <a:xfrm>
            <a:off x="1297338" y="2040000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2" name="Google Shape;852;p25"/>
          <p:cNvSpPr/>
          <p:nvPr/>
        </p:nvSpPr>
        <p:spPr>
          <a:xfrm>
            <a:off x="7097463" y="2040000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3" name="Google Shape;853;p25"/>
          <p:cNvSpPr/>
          <p:nvPr/>
        </p:nvSpPr>
        <p:spPr>
          <a:xfrm>
            <a:off x="5164088" y="2040000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4" name="Google Shape;854;p25"/>
          <p:cNvSpPr/>
          <p:nvPr/>
        </p:nvSpPr>
        <p:spPr>
          <a:xfrm>
            <a:off x="3230713" y="2040000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5" name="Google Shape;855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Discusión de las pruebas</a:t>
            </a:r>
            <a:endParaRPr/>
          </a:p>
        </p:txBody>
      </p:sp>
      <p:sp>
        <p:nvSpPr>
          <p:cNvPr id="856" name="Google Shape;856;p25"/>
          <p:cNvSpPr txBox="1"/>
          <p:nvPr/>
        </p:nvSpPr>
        <p:spPr>
          <a:xfrm flipH="1">
            <a:off x="713107" y="3222603"/>
            <a:ext cx="18849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1</a:t>
            </a:r>
            <a:endParaRPr b="1" i="0" sz="2000" u="none" cap="none" strike="noStrike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57" name="Google Shape;857;p25"/>
          <p:cNvSpPr txBox="1"/>
          <p:nvPr/>
        </p:nvSpPr>
        <p:spPr>
          <a:xfrm flipH="1">
            <a:off x="713109" y="3683700"/>
            <a:ext cx="1884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Capacidad de Detección en Tiempo Real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8" name="Google Shape;858;p25"/>
          <p:cNvSpPr txBox="1"/>
          <p:nvPr/>
        </p:nvSpPr>
        <p:spPr>
          <a:xfrm flipH="1">
            <a:off x="2648517" y="3222601"/>
            <a:ext cx="18849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2</a:t>
            </a:r>
            <a:endParaRPr b="1" i="0" sz="2000" u="none" cap="none" strike="noStrike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59" name="Google Shape;859;p25"/>
          <p:cNvSpPr txBox="1"/>
          <p:nvPr/>
        </p:nvSpPr>
        <p:spPr>
          <a:xfrm flipH="1">
            <a:off x="2646481" y="3687075"/>
            <a:ext cx="1884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Facilidad de Visualización a través del Dashboard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0" name="Google Shape;860;p25"/>
          <p:cNvSpPr txBox="1"/>
          <p:nvPr/>
        </p:nvSpPr>
        <p:spPr>
          <a:xfrm flipH="1">
            <a:off x="4579859" y="3222603"/>
            <a:ext cx="18849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3</a:t>
            </a:r>
            <a:endParaRPr b="1" i="0" sz="2000" u="none" cap="none" strike="noStrike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61" name="Google Shape;861;p25"/>
          <p:cNvSpPr txBox="1"/>
          <p:nvPr/>
        </p:nvSpPr>
        <p:spPr>
          <a:xfrm flipH="1">
            <a:off x="4579853" y="3683700"/>
            <a:ext cx="1884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Simulación de Escenarios Críticos</a:t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2" name="Google Shape;862;p25"/>
          <p:cNvSpPr txBox="1"/>
          <p:nvPr/>
        </p:nvSpPr>
        <p:spPr>
          <a:xfrm flipH="1">
            <a:off x="6513224" y="3222601"/>
            <a:ext cx="18849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4</a:t>
            </a:r>
            <a:endParaRPr b="1" i="0" sz="2000" u="none" cap="none" strike="noStrike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63" name="Google Shape;863;p25"/>
          <p:cNvSpPr txBox="1"/>
          <p:nvPr/>
        </p:nvSpPr>
        <p:spPr>
          <a:xfrm flipH="1">
            <a:off x="6513225" y="3687075"/>
            <a:ext cx="1884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Flexibilidad para Expandir el Monitoreo</a:t>
            </a:r>
            <a:endParaRPr b="0" i="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864" name="Google Shape;864;p25"/>
          <p:cNvGrpSpPr/>
          <p:nvPr/>
        </p:nvGrpSpPr>
        <p:grpSpPr>
          <a:xfrm>
            <a:off x="3338758" y="2148046"/>
            <a:ext cx="500353" cy="500326"/>
            <a:chOff x="3902108" y="2734934"/>
            <a:chExt cx="500353" cy="500326"/>
          </a:xfrm>
        </p:grpSpPr>
        <p:sp>
          <p:nvSpPr>
            <p:cNvPr id="865" name="Google Shape;865;p25"/>
            <p:cNvSpPr/>
            <p:nvPr/>
          </p:nvSpPr>
          <p:spPr>
            <a:xfrm>
              <a:off x="4108112" y="2999671"/>
              <a:ext cx="88073" cy="235589"/>
            </a:xfrm>
            <a:custGeom>
              <a:rect b="b" l="l" r="r" t="t"/>
              <a:pathLst>
                <a:path extrusionOk="0" h="8632" w="3227">
                  <a:moveTo>
                    <a:pt x="541" y="0"/>
                  </a:moveTo>
                  <a:lnTo>
                    <a:pt x="541" y="4334"/>
                  </a:lnTo>
                  <a:lnTo>
                    <a:pt x="1077" y="4334"/>
                  </a:lnTo>
                  <a:lnTo>
                    <a:pt x="1077" y="5410"/>
                  </a:lnTo>
                  <a:lnTo>
                    <a:pt x="1" y="5410"/>
                  </a:lnTo>
                  <a:lnTo>
                    <a:pt x="1" y="8632"/>
                  </a:lnTo>
                  <a:lnTo>
                    <a:pt x="3226" y="8632"/>
                  </a:lnTo>
                  <a:lnTo>
                    <a:pt x="3226" y="5410"/>
                  </a:lnTo>
                  <a:lnTo>
                    <a:pt x="2150" y="5410"/>
                  </a:lnTo>
                  <a:lnTo>
                    <a:pt x="2150" y="4334"/>
                  </a:lnTo>
                  <a:lnTo>
                    <a:pt x="2686" y="4334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25"/>
            <p:cNvSpPr/>
            <p:nvPr/>
          </p:nvSpPr>
          <p:spPr>
            <a:xfrm>
              <a:off x="4137506" y="2882477"/>
              <a:ext cx="29394" cy="29394"/>
            </a:xfrm>
            <a:custGeom>
              <a:rect b="b" l="l" r="r" t="t"/>
              <a:pathLst>
                <a:path extrusionOk="0" h="1077" w="1077">
                  <a:moveTo>
                    <a:pt x="540" y="0"/>
                  </a:moveTo>
                  <a:cubicBezTo>
                    <a:pt x="244" y="0"/>
                    <a:pt x="0" y="240"/>
                    <a:pt x="0" y="536"/>
                  </a:cubicBezTo>
                  <a:cubicBezTo>
                    <a:pt x="0" y="833"/>
                    <a:pt x="240" y="1076"/>
                    <a:pt x="540" y="1076"/>
                  </a:cubicBezTo>
                  <a:cubicBezTo>
                    <a:pt x="833" y="1076"/>
                    <a:pt x="1076" y="833"/>
                    <a:pt x="1076" y="536"/>
                  </a:cubicBezTo>
                  <a:cubicBezTo>
                    <a:pt x="1076" y="240"/>
                    <a:pt x="833" y="0"/>
                    <a:pt x="5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25"/>
            <p:cNvSpPr/>
            <p:nvPr/>
          </p:nvSpPr>
          <p:spPr>
            <a:xfrm>
              <a:off x="3902108" y="2734934"/>
              <a:ext cx="500353" cy="500326"/>
            </a:xfrm>
            <a:custGeom>
              <a:rect b="b" l="l" r="r" t="t"/>
              <a:pathLst>
                <a:path extrusionOk="0" h="18332" w="18333">
                  <a:moveTo>
                    <a:pt x="9165" y="4326"/>
                  </a:moveTo>
                  <a:cubicBezTo>
                    <a:pt x="10051" y="4326"/>
                    <a:pt x="10774" y="5053"/>
                    <a:pt x="10774" y="5939"/>
                  </a:cubicBezTo>
                  <a:cubicBezTo>
                    <a:pt x="10774" y="6825"/>
                    <a:pt x="10051" y="7548"/>
                    <a:pt x="9165" y="7548"/>
                  </a:cubicBezTo>
                  <a:cubicBezTo>
                    <a:pt x="8279" y="7548"/>
                    <a:pt x="7556" y="6825"/>
                    <a:pt x="7556" y="5939"/>
                  </a:cubicBezTo>
                  <a:cubicBezTo>
                    <a:pt x="7549" y="5053"/>
                    <a:pt x="8272" y="4326"/>
                    <a:pt x="9165" y="4326"/>
                  </a:cubicBezTo>
                  <a:close/>
                  <a:moveTo>
                    <a:pt x="9169" y="0"/>
                  </a:moveTo>
                  <a:lnTo>
                    <a:pt x="2185" y="7559"/>
                  </a:lnTo>
                  <a:lnTo>
                    <a:pt x="4334" y="7559"/>
                  </a:lnTo>
                  <a:lnTo>
                    <a:pt x="4334" y="14037"/>
                  </a:lnTo>
                  <a:lnTo>
                    <a:pt x="5410" y="14037"/>
                  </a:lnTo>
                  <a:lnTo>
                    <a:pt x="5410" y="16186"/>
                  </a:lnTo>
                  <a:lnTo>
                    <a:pt x="3261" y="16186"/>
                  </a:lnTo>
                  <a:lnTo>
                    <a:pt x="3261" y="15110"/>
                  </a:lnTo>
                  <a:lnTo>
                    <a:pt x="1" y="15110"/>
                  </a:lnTo>
                  <a:lnTo>
                    <a:pt x="1" y="18332"/>
                  </a:lnTo>
                  <a:lnTo>
                    <a:pt x="3261" y="18332"/>
                  </a:lnTo>
                  <a:lnTo>
                    <a:pt x="3261" y="17255"/>
                  </a:lnTo>
                  <a:lnTo>
                    <a:pt x="6480" y="17255"/>
                  </a:lnTo>
                  <a:lnTo>
                    <a:pt x="6480" y="14034"/>
                  </a:lnTo>
                  <a:lnTo>
                    <a:pt x="7016" y="14034"/>
                  </a:lnTo>
                  <a:lnTo>
                    <a:pt x="7016" y="8624"/>
                  </a:lnTo>
                  <a:lnTo>
                    <a:pt x="11311" y="8624"/>
                  </a:lnTo>
                  <a:lnTo>
                    <a:pt x="11311" y="14034"/>
                  </a:lnTo>
                  <a:lnTo>
                    <a:pt x="11850" y="14034"/>
                  </a:lnTo>
                  <a:lnTo>
                    <a:pt x="11850" y="17255"/>
                  </a:lnTo>
                  <a:lnTo>
                    <a:pt x="15076" y="17255"/>
                  </a:lnTo>
                  <a:lnTo>
                    <a:pt x="15076" y="18332"/>
                  </a:lnTo>
                  <a:lnTo>
                    <a:pt x="18333" y="18332"/>
                  </a:lnTo>
                  <a:lnTo>
                    <a:pt x="18333" y="15110"/>
                  </a:lnTo>
                  <a:lnTo>
                    <a:pt x="15076" y="15110"/>
                  </a:lnTo>
                  <a:lnTo>
                    <a:pt x="15076" y="16186"/>
                  </a:lnTo>
                  <a:lnTo>
                    <a:pt x="12927" y="16186"/>
                  </a:lnTo>
                  <a:lnTo>
                    <a:pt x="12927" y="14037"/>
                  </a:lnTo>
                  <a:lnTo>
                    <a:pt x="14003" y="14037"/>
                  </a:lnTo>
                  <a:lnTo>
                    <a:pt x="14003" y="7559"/>
                  </a:lnTo>
                  <a:lnTo>
                    <a:pt x="16152" y="7559"/>
                  </a:lnTo>
                  <a:lnTo>
                    <a:pt x="14003" y="5240"/>
                  </a:lnTo>
                  <a:lnTo>
                    <a:pt x="14003" y="0"/>
                  </a:lnTo>
                  <a:lnTo>
                    <a:pt x="10778" y="0"/>
                  </a:lnTo>
                  <a:lnTo>
                    <a:pt x="10778" y="1736"/>
                  </a:lnTo>
                  <a:lnTo>
                    <a:pt x="9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8" name="Google Shape;868;p25"/>
          <p:cNvGrpSpPr/>
          <p:nvPr/>
        </p:nvGrpSpPr>
        <p:grpSpPr>
          <a:xfrm>
            <a:off x="5272122" y="2147991"/>
            <a:ext cx="500353" cy="500435"/>
            <a:chOff x="7791235" y="1480816"/>
            <a:chExt cx="500353" cy="500435"/>
          </a:xfrm>
        </p:grpSpPr>
        <p:sp>
          <p:nvSpPr>
            <p:cNvPr id="869" name="Google Shape;869;p25"/>
            <p:cNvSpPr/>
            <p:nvPr/>
          </p:nvSpPr>
          <p:spPr>
            <a:xfrm>
              <a:off x="8203515" y="1598010"/>
              <a:ext cx="88073" cy="89028"/>
            </a:xfrm>
            <a:custGeom>
              <a:rect b="b" l="l" r="r" t="t"/>
              <a:pathLst>
                <a:path extrusionOk="0" h="3262" w="3227">
                  <a:moveTo>
                    <a:pt x="1" y="1"/>
                  </a:moveTo>
                  <a:lnTo>
                    <a:pt x="1" y="1077"/>
                  </a:lnTo>
                  <a:lnTo>
                    <a:pt x="2150" y="1077"/>
                  </a:lnTo>
                  <a:lnTo>
                    <a:pt x="2150" y="3261"/>
                  </a:lnTo>
                  <a:lnTo>
                    <a:pt x="3226" y="3261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25"/>
            <p:cNvSpPr/>
            <p:nvPr/>
          </p:nvSpPr>
          <p:spPr>
            <a:xfrm>
              <a:off x="8203515" y="1892223"/>
              <a:ext cx="88073" cy="89028"/>
            </a:xfrm>
            <a:custGeom>
              <a:rect b="b" l="l" r="r" t="t"/>
              <a:pathLst>
                <a:path extrusionOk="0" h="3262" w="3227">
                  <a:moveTo>
                    <a:pt x="2150" y="1"/>
                  </a:moveTo>
                  <a:lnTo>
                    <a:pt x="2150" y="2185"/>
                  </a:lnTo>
                  <a:lnTo>
                    <a:pt x="1" y="2185"/>
                  </a:lnTo>
                  <a:lnTo>
                    <a:pt x="1" y="3261"/>
                  </a:lnTo>
                  <a:lnTo>
                    <a:pt x="3226" y="3261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25"/>
            <p:cNvSpPr/>
            <p:nvPr/>
          </p:nvSpPr>
          <p:spPr>
            <a:xfrm>
              <a:off x="7791235" y="1598010"/>
              <a:ext cx="88046" cy="89028"/>
            </a:xfrm>
            <a:custGeom>
              <a:rect b="b" l="l" r="r" t="t"/>
              <a:pathLst>
                <a:path extrusionOk="0" h="3262" w="3226">
                  <a:moveTo>
                    <a:pt x="0" y="1"/>
                  </a:moveTo>
                  <a:lnTo>
                    <a:pt x="0" y="3261"/>
                  </a:lnTo>
                  <a:lnTo>
                    <a:pt x="1077" y="3261"/>
                  </a:lnTo>
                  <a:lnTo>
                    <a:pt x="1077" y="1077"/>
                  </a:lnTo>
                  <a:lnTo>
                    <a:pt x="3226" y="107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7791235" y="1892223"/>
              <a:ext cx="88046" cy="89028"/>
            </a:xfrm>
            <a:custGeom>
              <a:rect b="b" l="l" r="r" t="t"/>
              <a:pathLst>
                <a:path extrusionOk="0" h="3262" w="3226">
                  <a:moveTo>
                    <a:pt x="0" y="1"/>
                  </a:moveTo>
                  <a:lnTo>
                    <a:pt x="0" y="3261"/>
                  </a:lnTo>
                  <a:lnTo>
                    <a:pt x="3226" y="3261"/>
                  </a:lnTo>
                  <a:lnTo>
                    <a:pt x="3226" y="2185"/>
                  </a:lnTo>
                  <a:lnTo>
                    <a:pt x="1077" y="2185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25"/>
            <p:cNvSpPr/>
            <p:nvPr/>
          </p:nvSpPr>
          <p:spPr>
            <a:xfrm>
              <a:off x="7791316" y="1539550"/>
              <a:ext cx="309770" cy="224535"/>
            </a:xfrm>
            <a:custGeom>
              <a:rect b="b" l="l" r="r" t="t"/>
              <a:pathLst>
                <a:path extrusionOk="0" h="8227" w="11350">
                  <a:moveTo>
                    <a:pt x="1" y="1"/>
                  </a:moveTo>
                  <a:lnTo>
                    <a:pt x="1" y="1077"/>
                  </a:lnTo>
                  <a:lnTo>
                    <a:pt x="4553" y="1077"/>
                  </a:lnTo>
                  <a:lnTo>
                    <a:pt x="6758" y="4348"/>
                  </a:lnTo>
                  <a:cubicBezTo>
                    <a:pt x="4645" y="4447"/>
                    <a:pt x="2827" y="5894"/>
                    <a:pt x="2298" y="7958"/>
                  </a:cubicBezTo>
                  <a:lnTo>
                    <a:pt x="3339" y="8226"/>
                  </a:lnTo>
                  <a:cubicBezTo>
                    <a:pt x="3770" y="6568"/>
                    <a:pt x="5262" y="5407"/>
                    <a:pt x="6984" y="5407"/>
                  </a:cubicBezTo>
                  <a:lnTo>
                    <a:pt x="11349" y="5407"/>
                  </a:lnTo>
                  <a:lnTo>
                    <a:pt x="11349" y="4330"/>
                  </a:lnTo>
                  <a:lnTo>
                    <a:pt x="8046" y="4330"/>
                  </a:lnTo>
                  <a:lnTo>
                    <a:pt x="5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25"/>
            <p:cNvSpPr/>
            <p:nvPr/>
          </p:nvSpPr>
          <p:spPr>
            <a:xfrm>
              <a:off x="7791235" y="1480816"/>
              <a:ext cx="29394" cy="29394"/>
            </a:xfrm>
            <a:custGeom>
              <a:rect b="b" l="l" r="r" t="t"/>
              <a:pathLst>
                <a:path extrusionOk="0" h="1077" w="1077">
                  <a:moveTo>
                    <a:pt x="0" y="0"/>
                  </a:moveTo>
                  <a:lnTo>
                    <a:pt x="0" y="1076"/>
                  </a:lnTo>
                  <a:lnTo>
                    <a:pt x="1077" y="1076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25"/>
            <p:cNvSpPr/>
            <p:nvPr/>
          </p:nvSpPr>
          <p:spPr>
            <a:xfrm>
              <a:off x="7849886" y="1480816"/>
              <a:ext cx="29394" cy="29394"/>
            </a:xfrm>
            <a:custGeom>
              <a:rect b="b" l="l" r="r" t="t"/>
              <a:pathLst>
                <a:path extrusionOk="0" h="1077" w="1077">
                  <a:moveTo>
                    <a:pt x="0" y="0"/>
                  </a:moveTo>
                  <a:lnTo>
                    <a:pt x="0" y="1076"/>
                  </a:lnTo>
                  <a:lnTo>
                    <a:pt x="1077" y="1076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25"/>
            <p:cNvSpPr/>
            <p:nvPr/>
          </p:nvSpPr>
          <p:spPr>
            <a:xfrm>
              <a:off x="7908429" y="1480816"/>
              <a:ext cx="29421" cy="29394"/>
            </a:xfrm>
            <a:custGeom>
              <a:rect b="b" l="l" r="r" t="t"/>
              <a:pathLst>
                <a:path extrusionOk="0" h="1077" w="1078">
                  <a:moveTo>
                    <a:pt x="1" y="0"/>
                  </a:moveTo>
                  <a:lnTo>
                    <a:pt x="1" y="1076"/>
                  </a:lnTo>
                  <a:lnTo>
                    <a:pt x="1077" y="1076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25"/>
            <p:cNvSpPr/>
            <p:nvPr/>
          </p:nvSpPr>
          <p:spPr>
            <a:xfrm>
              <a:off x="8174257" y="1480816"/>
              <a:ext cx="29394" cy="29394"/>
            </a:xfrm>
            <a:custGeom>
              <a:rect b="b" l="l" r="r" t="t"/>
              <a:pathLst>
                <a:path extrusionOk="0" h="1077" w="1077">
                  <a:moveTo>
                    <a:pt x="0" y="0"/>
                  </a:moveTo>
                  <a:lnTo>
                    <a:pt x="0" y="1076"/>
                  </a:lnTo>
                  <a:lnTo>
                    <a:pt x="1076" y="1076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25"/>
            <p:cNvSpPr/>
            <p:nvPr/>
          </p:nvSpPr>
          <p:spPr>
            <a:xfrm>
              <a:off x="8174257" y="1539468"/>
              <a:ext cx="29394" cy="29394"/>
            </a:xfrm>
            <a:custGeom>
              <a:rect b="b" l="l" r="r" t="t"/>
              <a:pathLst>
                <a:path extrusionOk="0" h="1077" w="1077">
                  <a:moveTo>
                    <a:pt x="0" y="0"/>
                  </a:moveTo>
                  <a:lnTo>
                    <a:pt x="0" y="1076"/>
                  </a:lnTo>
                  <a:lnTo>
                    <a:pt x="1076" y="1076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25"/>
            <p:cNvSpPr/>
            <p:nvPr/>
          </p:nvSpPr>
          <p:spPr>
            <a:xfrm>
              <a:off x="8232909" y="1480816"/>
              <a:ext cx="58679" cy="29394"/>
            </a:xfrm>
            <a:custGeom>
              <a:rect b="b" l="l" r="r" t="t"/>
              <a:pathLst>
                <a:path extrusionOk="0" h="1077" w="2150">
                  <a:moveTo>
                    <a:pt x="0" y="0"/>
                  </a:moveTo>
                  <a:lnTo>
                    <a:pt x="0" y="1076"/>
                  </a:lnTo>
                  <a:lnTo>
                    <a:pt x="2149" y="1076"/>
                  </a:lnTo>
                  <a:lnTo>
                    <a:pt x="21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25"/>
            <p:cNvSpPr/>
            <p:nvPr/>
          </p:nvSpPr>
          <p:spPr>
            <a:xfrm>
              <a:off x="8232909" y="1539468"/>
              <a:ext cx="58679" cy="29394"/>
            </a:xfrm>
            <a:custGeom>
              <a:rect b="b" l="l" r="r" t="t"/>
              <a:pathLst>
                <a:path extrusionOk="0" h="1077" w="2150">
                  <a:moveTo>
                    <a:pt x="0" y="0"/>
                  </a:moveTo>
                  <a:lnTo>
                    <a:pt x="0" y="1076"/>
                  </a:lnTo>
                  <a:lnTo>
                    <a:pt x="2149" y="1076"/>
                  </a:lnTo>
                  <a:lnTo>
                    <a:pt x="21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25"/>
            <p:cNvSpPr/>
            <p:nvPr/>
          </p:nvSpPr>
          <p:spPr>
            <a:xfrm>
              <a:off x="8101059" y="1661956"/>
              <a:ext cx="131959" cy="259661"/>
            </a:xfrm>
            <a:custGeom>
              <a:rect b="b" l="l" r="r" t="t"/>
              <a:pathLst>
                <a:path extrusionOk="0" h="9514" w="4835">
                  <a:moveTo>
                    <a:pt x="1211" y="1"/>
                  </a:moveTo>
                  <a:lnTo>
                    <a:pt x="942" y="1038"/>
                  </a:lnTo>
                  <a:cubicBezTo>
                    <a:pt x="2601" y="1465"/>
                    <a:pt x="3758" y="2961"/>
                    <a:pt x="3758" y="4680"/>
                  </a:cubicBezTo>
                  <a:cubicBezTo>
                    <a:pt x="3758" y="6755"/>
                    <a:pt x="2075" y="8438"/>
                    <a:pt x="0" y="8438"/>
                  </a:cubicBezTo>
                  <a:lnTo>
                    <a:pt x="0" y="9514"/>
                  </a:lnTo>
                  <a:cubicBezTo>
                    <a:pt x="2664" y="9514"/>
                    <a:pt x="4835" y="7344"/>
                    <a:pt x="4835" y="4680"/>
                  </a:cubicBezTo>
                  <a:cubicBezTo>
                    <a:pt x="4835" y="2474"/>
                    <a:pt x="3346" y="548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25"/>
            <p:cNvSpPr/>
            <p:nvPr/>
          </p:nvSpPr>
          <p:spPr>
            <a:xfrm>
              <a:off x="7849886" y="1789658"/>
              <a:ext cx="221833" cy="131959"/>
            </a:xfrm>
            <a:custGeom>
              <a:rect b="b" l="l" r="r" t="t"/>
              <a:pathLst>
                <a:path extrusionOk="0" h="4835" w="8128">
                  <a:moveTo>
                    <a:pt x="0" y="1"/>
                  </a:moveTo>
                  <a:cubicBezTo>
                    <a:pt x="0" y="2665"/>
                    <a:pt x="2171" y="4835"/>
                    <a:pt x="4835" y="4835"/>
                  </a:cubicBezTo>
                  <a:lnTo>
                    <a:pt x="8127" y="4835"/>
                  </a:lnTo>
                  <a:lnTo>
                    <a:pt x="8127" y="3759"/>
                  </a:lnTo>
                  <a:lnTo>
                    <a:pt x="4835" y="3759"/>
                  </a:lnTo>
                  <a:cubicBezTo>
                    <a:pt x="2760" y="3759"/>
                    <a:pt x="1077" y="2076"/>
                    <a:pt x="10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25"/>
            <p:cNvSpPr/>
            <p:nvPr/>
          </p:nvSpPr>
          <p:spPr>
            <a:xfrm>
              <a:off x="7908429" y="1716378"/>
              <a:ext cx="265856" cy="146697"/>
            </a:xfrm>
            <a:custGeom>
              <a:rect b="b" l="l" r="r" t="t"/>
              <a:pathLst>
                <a:path extrusionOk="0" h="5375" w="9741">
                  <a:moveTo>
                    <a:pt x="2690" y="0"/>
                  </a:moveTo>
                  <a:cubicBezTo>
                    <a:pt x="1208" y="0"/>
                    <a:pt x="1" y="1204"/>
                    <a:pt x="1" y="2686"/>
                  </a:cubicBezTo>
                  <a:cubicBezTo>
                    <a:pt x="1" y="4168"/>
                    <a:pt x="1208" y="5375"/>
                    <a:pt x="2690" y="5375"/>
                  </a:cubicBezTo>
                  <a:lnTo>
                    <a:pt x="2690" y="4298"/>
                  </a:lnTo>
                  <a:cubicBezTo>
                    <a:pt x="1800" y="4298"/>
                    <a:pt x="1077" y="3575"/>
                    <a:pt x="1077" y="2686"/>
                  </a:cubicBezTo>
                  <a:cubicBezTo>
                    <a:pt x="1077" y="1800"/>
                    <a:pt x="1800" y="1077"/>
                    <a:pt x="2690" y="1077"/>
                  </a:cubicBezTo>
                  <a:lnTo>
                    <a:pt x="7055" y="1077"/>
                  </a:lnTo>
                  <a:cubicBezTo>
                    <a:pt x="7940" y="1077"/>
                    <a:pt x="8664" y="1800"/>
                    <a:pt x="8664" y="2686"/>
                  </a:cubicBezTo>
                  <a:cubicBezTo>
                    <a:pt x="8664" y="3571"/>
                    <a:pt x="7940" y="4298"/>
                    <a:pt x="7055" y="4298"/>
                  </a:cubicBezTo>
                  <a:lnTo>
                    <a:pt x="3759" y="4298"/>
                  </a:lnTo>
                  <a:lnTo>
                    <a:pt x="3759" y="5375"/>
                  </a:lnTo>
                  <a:lnTo>
                    <a:pt x="7055" y="5375"/>
                  </a:lnTo>
                  <a:cubicBezTo>
                    <a:pt x="8537" y="5375"/>
                    <a:pt x="9740" y="4168"/>
                    <a:pt x="9740" y="2686"/>
                  </a:cubicBezTo>
                  <a:cubicBezTo>
                    <a:pt x="9740" y="1204"/>
                    <a:pt x="8537" y="0"/>
                    <a:pt x="70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25"/>
            <p:cNvSpPr/>
            <p:nvPr/>
          </p:nvSpPr>
          <p:spPr>
            <a:xfrm>
              <a:off x="7981736" y="1775029"/>
              <a:ext cx="119241" cy="29394"/>
            </a:xfrm>
            <a:custGeom>
              <a:rect b="b" l="l" r="r" t="t"/>
              <a:pathLst>
                <a:path extrusionOk="0" h="1077" w="4369">
                  <a:moveTo>
                    <a:pt x="0" y="0"/>
                  </a:moveTo>
                  <a:lnTo>
                    <a:pt x="0" y="1077"/>
                  </a:lnTo>
                  <a:lnTo>
                    <a:pt x="4369" y="1077"/>
                  </a:lnTo>
                  <a:lnTo>
                    <a:pt x="43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5" name="Google Shape;885;p25"/>
          <p:cNvGrpSpPr/>
          <p:nvPr/>
        </p:nvGrpSpPr>
        <p:grpSpPr>
          <a:xfrm>
            <a:off x="7229382" y="2148522"/>
            <a:ext cx="452592" cy="499398"/>
            <a:chOff x="744557" y="4028134"/>
            <a:chExt cx="452592" cy="499398"/>
          </a:xfrm>
        </p:grpSpPr>
        <p:sp>
          <p:nvSpPr>
            <p:cNvPr id="886" name="Google Shape;886;p25"/>
            <p:cNvSpPr/>
            <p:nvPr/>
          </p:nvSpPr>
          <p:spPr>
            <a:xfrm>
              <a:off x="744557" y="4028134"/>
              <a:ext cx="452592" cy="323826"/>
            </a:xfrm>
            <a:custGeom>
              <a:rect b="b" l="l" r="r" t="t"/>
              <a:pathLst>
                <a:path extrusionOk="0" h="11865" w="16583">
                  <a:moveTo>
                    <a:pt x="13368" y="1"/>
                  </a:moveTo>
                  <a:lnTo>
                    <a:pt x="13368" y="3215"/>
                  </a:lnTo>
                  <a:lnTo>
                    <a:pt x="14440" y="3215"/>
                  </a:lnTo>
                  <a:lnTo>
                    <a:pt x="14440" y="4288"/>
                  </a:lnTo>
                  <a:lnTo>
                    <a:pt x="12295" y="4288"/>
                  </a:lnTo>
                  <a:lnTo>
                    <a:pt x="12295" y="2143"/>
                  </a:lnTo>
                  <a:lnTo>
                    <a:pt x="11222" y="2143"/>
                  </a:lnTo>
                  <a:lnTo>
                    <a:pt x="11222" y="6430"/>
                  </a:lnTo>
                  <a:lnTo>
                    <a:pt x="9080" y="6430"/>
                  </a:lnTo>
                  <a:lnTo>
                    <a:pt x="9080" y="4292"/>
                  </a:lnTo>
                  <a:lnTo>
                    <a:pt x="10153" y="4292"/>
                  </a:lnTo>
                  <a:lnTo>
                    <a:pt x="10153" y="1077"/>
                  </a:lnTo>
                  <a:lnTo>
                    <a:pt x="6935" y="1077"/>
                  </a:lnTo>
                  <a:lnTo>
                    <a:pt x="6935" y="4292"/>
                  </a:lnTo>
                  <a:lnTo>
                    <a:pt x="8007" y="4292"/>
                  </a:lnTo>
                  <a:lnTo>
                    <a:pt x="8007" y="6437"/>
                  </a:lnTo>
                  <a:lnTo>
                    <a:pt x="5866" y="6437"/>
                  </a:lnTo>
                  <a:lnTo>
                    <a:pt x="5866" y="2150"/>
                  </a:lnTo>
                  <a:lnTo>
                    <a:pt x="4793" y="2150"/>
                  </a:lnTo>
                  <a:lnTo>
                    <a:pt x="4793" y="4292"/>
                  </a:lnTo>
                  <a:lnTo>
                    <a:pt x="2644" y="4292"/>
                  </a:lnTo>
                  <a:lnTo>
                    <a:pt x="2644" y="3219"/>
                  </a:lnTo>
                  <a:lnTo>
                    <a:pt x="3717" y="3219"/>
                  </a:lnTo>
                  <a:lnTo>
                    <a:pt x="3717" y="4"/>
                  </a:lnTo>
                  <a:lnTo>
                    <a:pt x="502" y="4"/>
                  </a:lnTo>
                  <a:lnTo>
                    <a:pt x="502" y="3219"/>
                  </a:lnTo>
                  <a:lnTo>
                    <a:pt x="1571" y="3219"/>
                  </a:lnTo>
                  <a:lnTo>
                    <a:pt x="1571" y="5364"/>
                  </a:lnTo>
                  <a:lnTo>
                    <a:pt x="4789" y="5364"/>
                  </a:lnTo>
                  <a:lnTo>
                    <a:pt x="4789" y="6437"/>
                  </a:lnTo>
                  <a:lnTo>
                    <a:pt x="2894" y="6437"/>
                  </a:lnTo>
                  <a:lnTo>
                    <a:pt x="1" y="10795"/>
                  </a:lnTo>
                  <a:lnTo>
                    <a:pt x="7598" y="10795"/>
                  </a:lnTo>
                  <a:lnTo>
                    <a:pt x="9740" y="11864"/>
                  </a:lnTo>
                  <a:lnTo>
                    <a:pt x="14624" y="11864"/>
                  </a:lnTo>
                  <a:cubicBezTo>
                    <a:pt x="15859" y="10583"/>
                    <a:pt x="16582" y="8787"/>
                    <a:pt x="16582" y="6970"/>
                  </a:cubicBezTo>
                  <a:lnTo>
                    <a:pt x="16582" y="6430"/>
                  </a:lnTo>
                  <a:lnTo>
                    <a:pt x="12295" y="6430"/>
                  </a:lnTo>
                  <a:lnTo>
                    <a:pt x="12295" y="5361"/>
                  </a:lnTo>
                  <a:lnTo>
                    <a:pt x="15510" y="5361"/>
                  </a:lnTo>
                  <a:lnTo>
                    <a:pt x="15510" y="3215"/>
                  </a:lnTo>
                  <a:lnTo>
                    <a:pt x="16582" y="3215"/>
                  </a:lnTo>
                  <a:lnTo>
                    <a:pt x="165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25"/>
            <p:cNvSpPr/>
            <p:nvPr/>
          </p:nvSpPr>
          <p:spPr>
            <a:xfrm>
              <a:off x="875260" y="4028243"/>
              <a:ext cx="29203" cy="29285"/>
            </a:xfrm>
            <a:custGeom>
              <a:rect b="b" l="l" r="r" t="t"/>
              <a:pathLst>
                <a:path extrusionOk="0" h="1073" w="1070">
                  <a:moveTo>
                    <a:pt x="0" y="0"/>
                  </a:moveTo>
                  <a:lnTo>
                    <a:pt x="0" y="1073"/>
                  </a:lnTo>
                  <a:lnTo>
                    <a:pt x="1069" y="1073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25"/>
            <p:cNvSpPr/>
            <p:nvPr/>
          </p:nvSpPr>
          <p:spPr>
            <a:xfrm>
              <a:off x="1050833" y="4028243"/>
              <a:ext cx="29285" cy="29285"/>
            </a:xfrm>
            <a:custGeom>
              <a:rect b="b" l="l" r="r" t="t"/>
              <a:pathLst>
                <a:path extrusionOk="0" h="1073" w="1073">
                  <a:moveTo>
                    <a:pt x="0" y="0"/>
                  </a:moveTo>
                  <a:lnTo>
                    <a:pt x="0" y="1073"/>
                  </a:lnTo>
                  <a:lnTo>
                    <a:pt x="1073" y="1073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25"/>
            <p:cNvSpPr/>
            <p:nvPr/>
          </p:nvSpPr>
          <p:spPr>
            <a:xfrm>
              <a:off x="933803" y="4381190"/>
              <a:ext cx="175600" cy="146342"/>
            </a:xfrm>
            <a:custGeom>
              <a:rect b="b" l="l" r="r" t="t"/>
              <a:pathLst>
                <a:path extrusionOk="0" h="5362" w="6434">
                  <a:moveTo>
                    <a:pt x="2905" y="1"/>
                  </a:moveTo>
                  <a:lnTo>
                    <a:pt x="1" y="2905"/>
                  </a:lnTo>
                  <a:lnTo>
                    <a:pt x="1" y="5361"/>
                  </a:lnTo>
                  <a:lnTo>
                    <a:pt x="1073" y="5361"/>
                  </a:lnTo>
                  <a:lnTo>
                    <a:pt x="1073" y="4288"/>
                  </a:lnTo>
                  <a:lnTo>
                    <a:pt x="2679" y="4288"/>
                  </a:lnTo>
                  <a:lnTo>
                    <a:pt x="2679" y="5361"/>
                  </a:lnTo>
                  <a:lnTo>
                    <a:pt x="3752" y="5361"/>
                  </a:lnTo>
                  <a:lnTo>
                    <a:pt x="3752" y="4288"/>
                  </a:lnTo>
                  <a:lnTo>
                    <a:pt x="5361" y="4288"/>
                  </a:lnTo>
                  <a:lnTo>
                    <a:pt x="5361" y="5361"/>
                  </a:lnTo>
                  <a:lnTo>
                    <a:pt x="6434" y="5361"/>
                  </a:lnTo>
                  <a:lnTo>
                    <a:pt x="64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25"/>
            <p:cNvSpPr/>
            <p:nvPr/>
          </p:nvSpPr>
          <p:spPr>
            <a:xfrm>
              <a:off x="816691" y="4351932"/>
              <a:ext cx="165502" cy="87855"/>
            </a:xfrm>
            <a:custGeom>
              <a:rect b="b" l="l" r="r" t="t"/>
              <a:pathLst>
                <a:path extrusionOk="0" h="3219" w="6064">
                  <a:moveTo>
                    <a:pt x="1" y="0"/>
                  </a:moveTo>
                  <a:lnTo>
                    <a:pt x="1" y="3218"/>
                  </a:lnTo>
                  <a:lnTo>
                    <a:pt x="3530" y="3218"/>
                  </a:lnTo>
                  <a:lnTo>
                    <a:pt x="6063" y="685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1" name="Google Shape;891;p25"/>
          <p:cNvGrpSpPr/>
          <p:nvPr/>
        </p:nvGrpSpPr>
        <p:grpSpPr>
          <a:xfrm>
            <a:off x="1405381" y="2147979"/>
            <a:ext cx="500353" cy="500435"/>
            <a:chOff x="1505881" y="1480816"/>
            <a:chExt cx="500353" cy="500435"/>
          </a:xfrm>
        </p:grpSpPr>
        <p:sp>
          <p:nvSpPr>
            <p:cNvPr id="892" name="Google Shape;892;p25"/>
            <p:cNvSpPr/>
            <p:nvPr/>
          </p:nvSpPr>
          <p:spPr>
            <a:xfrm>
              <a:off x="1712076" y="1921617"/>
              <a:ext cx="29394" cy="59634"/>
            </a:xfrm>
            <a:custGeom>
              <a:rect b="b" l="l" r="r" t="t"/>
              <a:pathLst>
                <a:path extrusionOk="0" h="2185" w="1077">
                  <a:moveTo>
                    <a:pt x="0" y="0"/>
                  </a:moveTo>
                  <a:lnTo>
                    <a:pt x="0" y="2184"/>
                  </a:lnTo>
                  <a:lnTo>
                    <a:pt x="1077" y="2184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25"/>
            <p:cNvSpPr/>
            <p:nvPr/>
          </p:nvSpPr>
          <p:spPr>
            <a:xfrm>
              <a:off x="1653506" y="1921617"/>
              <a:ext cx="29421" cy="59634"/>
            </a:xfrm>
            <a:custGeom>
              <a:rect b="b" l="l" r="r" t="t"/>
              <a:pathLst>
                <a:path extrusionOk="0" h="2185" w="1078">
                  <a:moveTo>
                    <a:pt x="1" y="0"/>
                  </a:moveTo>
                  <a:lnTo>
                    <a:pt x="1" y="2184"/>
                  </a:lnTo>
                  <a:lnTo>
                    <a:pt x="1077" y="2184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25"/>
            <p:cNvSpPr/>
            <p:nvPr/>
          </p:nvSpPr>
          <p:spPr>
            <a:xfrm>
              <a:off x="1770727" y="1921617"/>
              <a:ext cx="29394" cy="59634"/>
            </a:xfrm>
            <a:custGeom>
              <a:rect b="b" l="l" r="r" t="t"/>
              <a:pathLst>
                <a:path extrusionOk="0" h="2185" w="1077">
                  <a:moveTo>
                    <a:pt x="0" y="0"/>
                  </a:moveTo>
                  <a:lnTo>
                    <a:pt x="0" y="2184"/>
                  </a:lnTo>
                  <a:lnTo>
                    <a:pt x="1077" y="2184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25"/>
            <p:cNvSpPr/>
            <p:nvPr/>
          </p:nvSpPr>
          <p:spPr>
            <a:xfrm>
              <a:off x="1829379" y="1921617"/>
              <a:ext cx="29394" cy="59634"/>
            </a:xfrm>
            <a:custGeom>
              <a:rect b="b" l="l" r="r" t="t"/>
              <a:pathLst>
                <a:path extrusionOk="0" h="2185" w="1077">
                  <a:moveTo>
                    <a:pt x="0" y="0"/>
                  </a:moveTo>
                  <a:lnTo>
                    <a:pt x="0" y="2184"/>
                  </a:lnTo>
                  <a:lnTo>
                    <a:pt x="1077" y="2184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25"/>
            <p:cNvSpPr/>
            <p:nvPr/>
          </p:nvSpPr>
          <p:spPr>
            <a:xfrm>
              <a:off x="1653506" y="1480816"/>
              <a:ext cx="29421" cy="59525"/>
            </a:xfrm>
            <a:custGeom>
              <a:rect b="b" l="l" r="r" t="t"/>
              <a:pathLst>
                <a:path extrusionOk="0" h="2181" w="1078">
                  <a:moveTo>
                    <a:pt x="1" y="0"/>
                  </a:moveTo>
                  <a:lnTo>
                    <a:pt x="1" y="2181"/>
                  </a:lnTo>
                  <a:lnTo>
                    <a:pt x="1077" y="2181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25"/>
            <p:cNvSpPr/>
            <p:nvPr/>
          </p:nvSpPr>
          <p:spPr>
            <a:xfrm>
              <a:off x="1770727" y="1480816"/>
              <a:ext cx="29394" cy="59525"/>
            </a:xfrm>
            <a:custGeom>
              <a:rect b="b" l="l" r="r" t="t"/>
              <a:pathLst>
                <a:path extrusionOk="0" h="2181" w="1077">
                  <a:moveTo>
                    <a:pt x="0" y="0"/>
                  </a:moveTo>
                  <a:lnTo>
                    <a:pt x="0" y="2181"/>
                  </a:lnTo>
                  <a:lnTo>
                    <a:pt x="1077" y="2181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25"/>
            <p:cNvSpPr/>
            <p:nvPr/>
          </p:nvSpPr>
          <p:spPr>
            <a:xfrm>
              <a:off x="1712076" y="1480816"/>
              <a:ext cx="29394" cy="59525"/>
            </a:xfrm>
            <a:custGeom>
              <a:rect b="b" l="l" r="r" t="t"/>
              <a:pathLst>
                <a:path extrusionOk="0" h="2181" w="1077">
                  <a:moveTo>
                    <a:pt x="0" y="0"/>
                  </a:moveTo>
                  <a:lnTo>
                    <a:pt x="0" y="2181"/>
                  </a:lnTo>
                  <a:lnTo>
                    <a:pt x="1077" y="2181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25"/>
            <p:cNvSpPr/>
            <p:nvPr/>
          </p:nvSpPr>
          <p:spPr>
            <a:xfrm>
              <a:off x="1829379" y="1480816"/>
              <a:ext cx="29394" cy="59525"/>
            </a:xfrm>
            <a:custGeom>
              <a:rect b="b" l="l" r="r" t="t"/>
              <a:pathLst>
                <a:path extrusionOk="0" h="2181" w="1077">
                  <a:moveTo>
                    <a:pt x="0" y="0"/>
                  </a:moveTo>
                  <a:lnTo>
                    <a:pt x="0" y="2181"/>
                  </a:lnTo>
                  <a:lnTo>
                    <a:pt x="1077" y="2181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25"/>
            <p:cNvSpPr/>
            <p:nvPr/>
          </p:nvSpPr>
          <p:spPr>
            <a:xfrm>
              <a:off x="1682791" y="1657726"/>
              <a:ext cx="146615" cy="146506"/>
            </a:xfrm>
            <a:custGeom>
              <a:rect b="b" l="l" r="r" t="t"/>
              <a:pathLst>
                <a:path extrusionOk="0" h="5368" w="5372">
                  <a:moveTo>
                    <a:pt x="4299" y="1073"/>
                  </a:moveTo>
                  <a:lnTo>
                    <a:pt x="4299" y="4298"/>
                  </a:lnTo>
                  <a:lnTo>
                    <a:pt x="1077" y="4298"/>
                  </a:lnTo>
                  <a:lnTo>
                    <a:pt x="1077" y="1073"/>
                  </a:lnTo>
                  <a:close/>
                  <a:moveTo>
                    <a:pt x="1" y="0"/>
                  </a:moveTo>
                  <a:lnTo>
                    <a:pt x="1" y="5368"/>
                  </a:lnTo>
                  <a:lnTo>
                    <a:pt x="5371" y="5368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25"/>
            <p:cNvSpPr/>
            <p:nvPr/>
          </p:nvSpPr>
          <p:spPr>
            <a:xfrm>
              <a:off x="1741361" y="1716378"/>
              <a:ext cx="29394" cy="29394"/>
            </a:xfrm>
            <a:custGeom>
              <a:rect b="b" l="l" r="r" t="t"/>
              <a:pathLst>
                <a:path extrusionOk="0" h="1077" w="1077">
                  <a:moveTo>
                    <a:pt x="0" y="0"/>
                  </a:moveTo>
                  <a:lnTo>
                    <a:pt x="0" y="1077"/>
                  </a:lnTo>
                  <a:lnTo>
                    <a:pt x="1076" y="1077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5"/>
            <p:cNvSpPr/>
            <p:nvPr/>
          </p:nvSpPr>
          <p:spPr>
            <a:xfrm>
              <a:off x="1505881" y="1480816"/>
              <a:ext cx="500353" cy="500435"/>
            </a:xfrm>
            <a:custGeom>
              <a:rect b="b" l="l" r="r" t="t"/>
              <a:pathLst>
                <a:path extrusionOk="0" h="18336" w="18333">
                  <a:moveTo>
                    <a:pt x="3261" y="2184"/>
                  </a:moveTo>
                  <a:lnTo>
                    <a:pt x="3261" y="3261"/>
                  </a:lnTo>
                  <a:lnTo>
                    <a:pt x="2185" y="3261"/>
                  </a:lnTo>
                  <a:lnTo>
                    <a:pt x="2185" y="2184"/>
                  </a:lnTo>
                  <a:close/>
                  <a:moveTo>
                    <a:pt x="16151" y="2184"/>
                  </a:moveTo>
                  <a:lnTo>
                    <a:pt x="16151" y="3261"/>
                  </a:lnTo>
                  <a:lnTo>
                    <a:pt x="15075" y="3261"/>
                  </a:lnTo>
                  <a:lnTo>
                    <a:pt x="15075" y="2184"/>
                  </a:lnTo>
                  <a:close/>
                  <a:moveTo>
                    <a:pt x="11850" y="4337"/>
                  </a:moveTo>
                  <a:lnTo>
                    <a:pt x="11850" y="5413"/>
                  </a:lnTo>
                  <a:lnTo>
                    <a:pt x="12926" y="5413"/>
                  </a:lnTo>
                  <a:lnTo>
                    <a:pt x="12926" y="6489"/>
                  </a:lnTo>
                  <a:lnTo>
                    <a:pt x="14002" y="6489"/>
                  </a:lnTo>
                  <a:lnTo>
                    <a:pt x="14002" y="7555"/>
                  </a:lnTo>
                  <a:lnTo>
                    <a:pt x="12926" y="7555"/>
                  </a:lnTo>
                  <a:lnTo>
                    <a:pt x="12926" y="8631"/>
                  </a:lnTo>
                  <a:lnTo>
                    <a:pt x="14002" y="8631"/>
                  </a:lnTo>
                  <a:lnTo>
                    <a:pt x="14002" y="9708"/>
                  </a:lnTo>
                  <a:lnTo>
                    <a:pt x="12926" y="9708"/>
                  </a:lnTo>
                  <a:lnTo>
                    <a:pt x="12926" y="10784"/>
                  </a:lnTo>
                  <a:lnTo>
                    <a:pt x="14002" y="10784"/>
                  </a:lnTo>
                  <a:lnTo>
                    <a:pt x="14002" y="11860"/>
                  </a:lnTo>
                  <a:lnTo>
                    <a:pt x="12926" y="11860"/>
                  </a:lnTo>
                  <a:lnTo>
                    <a:pt x="12926" y="12936"/>
                  </a:lnTo>
                  <a:lnTo>
                    <a:pt x="11850" y="12936"/>
                  </a:lnTo>
                  <a:lnTo>
                    <a:pt x="11850" y="14013"/>
                  </a:lnTo>
                  <a:lnTo>
                    <a:pt x="10774" y="14013"/>
                  </a:lnTo>
                  <a:lnTo>
                    <a:pt x="10774" y="12936"/>
                  </a:lnTo>
                  <a:lnTo>
                    <a:pt x="9697" y="12936"/>
                  </a:lnTo>
                  <a:lnTo>
                    <a:pt x="9697" y="14013"/>
                  </a:lnTo>
                  <a:lnTo>
                    <a:pt x="8621" y="14013"/>
                  </a:lnTo>
                  <a:lnTo>
                    <a:pt x="8621" y="12936"/>
                  </a:lnTo>
                  <a:lnTo>
                    <a:pt x="7545" y="12936"/>
                  </a:lnTo>
                  <a:lnTo>
                    <a:pt x="7545" y="14013"/>
                  </a:lnTo>
                  <a:lnTo>
                    <a:pt x="6469" y="14013"/>
                  </a:lnTo>
                  <a:lnTo>
                    <a:pt x="6469" y="12936"/>
                  </a:lnTo>
                  <a:lnTo>
                    <a:pt x="5392" y="12936"/>
                  </a:lnTo>
                  <a:lnTo>
                    <a:pt x="5392" y="11860"/>
                  </a:lnTo>
                  <a:lnTo>
                    <a:pt x="4316" y="11860"/>
                  </a:lnTo>
                  <a:lnTo>
                    <a:pt x="4316" y="10784"/>
                  </a:lnTo>
                  <a:lnTo>
                    <a:pt x="5392" y="10784"/>
                  </a:lnTo>
                  <a:lnTo>
                    <a:pt x="5392" y="9708"/>
                  </a:lnTo>
                  <a:lnTo>
                    <a:pt x="4316" y="9708"/>
                  </a:lnTo>
                  <a:lnTo>
                    <a:pt x="4316" y="8631"/>
                  </a:lnTo>
                  <a:lnTo>
                    <a:pt x="5392" y="8631"/>
                  </a:lnTo>
                  <a:lnTo>
                    <a:pt x="5392" y="7555"/>
                  </a:lnTo>
                  <a:lnTo>
                    <a:pt x="4316" y="7555"/>
                  </a:lnTo>
                  <a:lnTo>
                    <a:pt x="4316" y="6479"/>
                  </a:lnTo>
                  <a:lnTo>
                    <a:pt x="5392" y="6479"/>
                  </a:lnTo>
                  <a:lnTo>
                    <a:pt x="5392" y="5403"/>
                  </a:lnTo>
                  <a:lnTo>
                    <a:pt x="6469" y="5403"/>
                  </a:lnTo>
                  <a:lnTo>
                    <a:pt x="6469" y="4337"/>
                  </a:lnTo>
                  <a:lnTo>
                    <a:pt x="7545" y="4337"/>
                  </a:lnTo>
                  <a:lnTo>
                    <a:pt x="7545" y="5413"/>
                  </a:lnTo>
                  <a:lnTo>
                    <a:pt x="8621" y="5413"/>
                  </a:lnTo>
                  <a:lnTo>
                    <a:pt x="8621" y="4337"/>
                  </a:lnTo>
                  <a:lnTo>
                    <a:pt x="9697" y="4337"/>
                  </a:lnTo>
                  <a:lnTo>
                    <a:pt x="9697" y="5413"/>
                  </a:lnTo>
                  <a:lnTo>
                    <a:pt x="10774" y="5413"/>
                  </a:lnTo>
                  <a:lnTo>
                    <a:pt x="10774" y="4337"/>
                  </a:lnTo>
                  <a:close/>
                  <a:moveTo>
                    <a:pt x="3261" y="15075"/>
                  </a:moveTo>
                  <a:lnTo>
                    <a:pt x="3261" y="16151"/>
                  </a:lnTo>
                  <a:lnTo>
                    <a:pt x="2185" y="16151"/>
                  </a:lnTo>
                  <a:lnTo>
                    <a:pt x="2185" y="15075"/>
                  </a:lnTo>
                  <a:close/>
                  <a:moveTo>
                    <a:pt x="16151" y="15075"/>
                  </a:moveTo>
                  <a:lnTo>
                    <a:pt x="16151" y="16151"/>
                  </a:lnTo>
                  <a:lnTo>
                    <a:pt x="15075" y="16151"/>
                  </a:lnTo>
                  <a:lnTo>
                    <a:pt x="15075" y="15075"/>
                  </a:lnTo>
                  <a:close/>
                  <a:moveTo>
                    <a:pt x="0" y="0"/>
                  </a:moveTo>
                  <a:lnTo>
                    <a:pt x="0" y="5406"/>
                  </a:lnTo>
                  <a:lnTo>
                    <a:pt x="2185" y="5406"/>
                  </a:lnTo>
                  <a:lnTo>
                    <a:pt x="2185" y="7555"/>
                  </a:lnTo>
                  <a:lnTo>
                    <a:pt x="0" y="7555"/>
                  </a:lnTo>
                  <a:lnTo>
                    <a:pt x="0" y="10780"/>
                  </a:lnTo>
                  <a:lnTo>
                    <a:pt x="2185" y="10780"/>
                  </a:lnTo>
                  <a:lnTo>
                    <a:pt x="2185" y="12929"/>
                  </a:lnTo>
                  <a:lnTo>
                    <a:pt x="0" y="12929"/>
                  </a:lnTo>
                  <a:lnTo>
                    <a:pt x="0" y="18335"/>
                  </a:lnTo>
                  <a:lnTo>
                    <a:pt x="4334" y="18335"/>
                  </a:lnTo>
                  <a:lnTo>
                    <a:pt x="4334" y="15075"/>
                  </a:lnTo>
                  <a:lnTo>
                    <a:pt x="14002" y="15075"/>
                  </a:lnTo>
                  <a:lnTo>
                    <a:pt x="14002" y="18335"/>
                  </a:lnTo>
                  <a:lnTo>
                    <a:pt x="18332" y="18335"/>
                  </a:lnTo>
                  <a:lnTo>
                    <a:pt x="18332" y="12929"/>
                  </a:lnTo>
                  <a:lnTo>
                    <a:pt x="16151" y="12929"/>
                  </a:lnTo>
                  <a:lnTo>
                    <a:pt x="16151" y="10780"/>
                  </a:lnTo>
                  <a:lnTo>
                    <a:pt x="18332" y="10780"/>
                  </a:lnTo>
                  <a:lnTo>
                    <a:pt x="18332" y="7555"/>
                  </a:lnTo>
                  <a:lnTo>
                    <a:pt x="16151" y="7555"/>
                  </a:lnTo>
                  <a:lnTo>
                    <a:pt x="16151" y="5406"/>
                  </a:lnTo>
                  <a:lnTo>
                    <a:pt x="18332" y="5406"/>
                  </a:lnTo>
                  <a:lnTo>
                    <a:pt x="18332" y="0"/>
                  </a:lnTo>
                  <a:lnTo>
                    <a:pt x="14002" y="0"/>
                  </a:lnTo>
                  <a:lnTo>
                    <a:pt x="14002" y="3261"/>
                  </a:lnTo>
                  <a:lnTo>
                    <a:pt x="4334" y="3261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03" name="Google Shape;903;p25"/>
          <p:cNvCxnSpPr>
            <a:stCxn id="851" idx="2"/>
            <a:endCxn id="854" idx="1"/>
          </p:cNvCxnSpPr>
          <p:nvPr/>
        </p:nvCxnSpPr>
        <p:spPr>
          <a:xfrm rot="-5400000">
            <a:off x="2264088" y="1789650"/>
            <a:ext cx="358200" cy="1575300"/>
          </a:xfrm>
          <a:prstGeom prst="bentConnector4">
            <a:avLst>
              <a:gd fmla="val -66478" name="adj1"/>
              <a:gd fmla="val 61365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904" name="Google Shape;904;p25"/>
          <p:cNvCxnSpPr>
            <a:stCxn id="854" idx="0"/>
            <a:endCxn id="853" idx="1"/>
          </p:cNvCxnSpPr>
          <p:nvPr/>
        </p:nvCxnSpPr>
        <p:spPr>
          <a:xfrm flipH="1" rot="-5400000">
            <a:off x="4197463" y="1431450"/>
            <a:ext cx="358200" cy="1575300"/>
          </a:xfrm>
          <a:prstGeom prst="bentConnector4">
            <a:avLst>
              <a:gd fmla="val -66478" name="adj1"/>
              <a:gd fmla="val 61365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905" name="Google Shape;905;p25"/>
          <p:cNvCxnSpPr>
            <a:stCxn id="853" idx="2"/>
            <a:endCxn id="852" idx="1"/>
          </p:cNvCxnSpPr>
          <p:nvPr/>
        </p:nvCxnSpPr>
        <p:spPr>
          <a:xfrm rot="-5400000">
            <a:off x="6130838" y="1789650"/>
            <a:ext cx="358200" cy="1575300"/>
          </a:xfrm>
          <a:prstGeom prst="bentConnector4">
            <a:avLst>
              <a:gd fmla="val -66478" name="adj1"/>
              <a:gd fmla="val 61365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906" name="Google Shape;906;p25"/>
          <p:cNvCxnSpPr>
            <a:stCxn id="852" idx="0"/>
          </p:cNvCxnSpPr>
          <p:nvPr/>
        </p:nvCxnSpPr>
        <p:spPr>
          <a:xfrm flipH="1" rot="-5400000">
            <a:off x="8167713" y="1327950"/>
            <a:ext cx="390600" cy="1814700"/>
          </a:xfrm>
          <a:prstGeom prst="bentConnector4">
            <a:avLst>
              <a:gd fmla="val -60964" name="adj1"/>
              <a:gd fmla="val 59869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359f615fa7c_0_53"/>
          <p:cNvSpPr txBox="1"/>
          <p:nvPr>
            <p:ph type="title"/>
          </p:nvPr>
        </p:nvSpPr>
        <p:spPr>
          <a:xfrm>
            <a:off x="553225" y="2150850"/>
            <a:ext cx="4373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200"/>
              <a:t>Conclusiones</a:t>
            </a:r>
            <a:endParaRPr sz="3200"/>
          </a:p>
        </p:txBody>
      </p:sp>
      <p:sp>
        <p:nvSpPr>
          <p:cNvPr id="912" name="Google Shape;912;g359f615fa7c_0_53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08</a:t>
            </a:r>
            <a:endParaRPr/>
          </a:p>
        </p:txBody>
      </p:sp>
      <p:grpSp>
        <p:nvGrpSpPr>
          <p:cNvPr id="913" name="Google Shape;913;g359f615fa7c_0_53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914" name="Google Shape;914;g359f615fa7c_0_53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g359f615fa7c_0_53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6" name="Google Shape;916;g359f615fa7c_0_53"/>
            <p:cNvGrpSpPr/>
            <p:nvPr/>
          </p:nvGrpSpPr>
          <p:grpSpPr>
            <a:xfrm>
              <a:off x="5836804" y="2286450"/>
              <a:ext cx="2491776" cy="2195831"/>
              <a:chOff x="5450286" y="1617112"/>
              <a:chExt cx="3026938" cy="2667433"/>
            </a:xfrm>
          </p:grpSpPr>
          <p:sp>
            <p:nvSpPr>
              <p:cNvPr id="917" name="Google Shape;917;g359f615fa7c_0_53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g359f615fa7c_0_53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g359f615fa7c_0_53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g359f615fa7c_0_53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g359f615fa7c_0_53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2" name="Google Shape;922;g359f615fa7c_0_53"/>
            <p:cNvGrpSpPr/>
            <p:nvPr/>
          </p:nvGrpSpPr>
          <p:grpSpPr>
            <a:xfrm>
              <a:off x="6080933" y="2562937"/>
              <a:ext cx="588467" cy="576350"/>
              <a:chOff x="5608703" y="2132056"/>
              <a:chExt cx="956079" cy="936392"/>
            </a:xfrm>
          </p:grpSpPr>
          <p:grpSp>
            <p:nvGrpSpPr>
              <p:cNvPr id="923" name="Google Shape;923;g359f615fa7c_0_53"/>
              <p:cNvGrpSpPr/>
              <p:nvPr/>
            </p:nvGrpSpPr>
            <p:grpSpPr>
              <a:xfrm>
                <a:off x="5608703" y="2132056"/>
                <a:ext cx="956079" cy="936392"/>
                <a:chOff x="5194542" y="1480793"/>
                <a:chExt cx="1161418" cy="1137503"/>
              </a:xfrm>
            </p:grpSpPr>
            <p:sp>
              <p:nvSpPr>
                <p:cNvPr id="924" name="Google Shape;924;g359f615fa7c_0_53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25" name="Google Shape;925;g359f615fa7c_0_53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926" name="Google Shape;926;g359f615fa7c_0_53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7" name="Google Shape;927;g359f615fa7c_0_53"/>
            <p:cNvGrpSpPr/>
            <p:nvPr/>
          </p:nvGrpSpPr>
          <p:grpSpPr>
            <a:xfrm>
              <a:off x="6420935" y="3158642"/>
              <a:ext cx="655117" cy="641505"/>
              <a:chOff x="6224520" y="2766314"/>
              <a:chExt cx="953591" cy="933778"/>
            </a:xfrm>
          </p:grpSpPr>
          <p:sp>
            <p:nvSpPr>
              <p:cNvPr id="928" name="Google Shape;928;g359f615fa7c_0_53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g359f615fa7c_0_53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g359f615fa7c_0_53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1" name="Google Shape;931;g359f615fa7c_0_53"/>
            <p:cNvGrpSpPr/>
            <p:nvPr/>
          </p:nvGrpSpPr>
          <p:grpSpPr>
            <a:xfrm>
              <a:off x="6699326" y="2455550"/>
              <a:ext cx="791157" cy="791109"/>
              <a:chOff x="6746427" y="1893210"/>
              <a:chExt cx="1058120" cy="1058057"/>
            </a:xfrm>
          </p:grpSpPr>
          <p:sp>
            <p:nvSpPr>
              <p:cNvPr id="932" name="Google Shape;932;g359f615fa7c_0_53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g359f615fa7c_0_53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g359f615fa7c_0_53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35" name="Google Shape;935;g359f615fa7c_0_53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g359f615fa7c_0_53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g359f615fa7c_0_53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8" name="Google Shape;938;g359f615fa7c_0_53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939" name="Google Shape;939;g359f615fa7c_0_53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g359f615fa7c_0_53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g359f615fa7c_0_53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2" name="Google Shape;942;g359f615fa7c_0_53"/>
            <p:cNvGrpSpPr/>
            <p:nvPr/>
          </p:nvGrpSpPr>
          <p:grpSpPr>
            <a:xfrm>
              <a:off x="7287497" y="1402030"/>
              <a:ext cx="791159" cy="608287"/>
              <a:chOff x="7349773" y="264075"/>
              <a:chExt cx="961077" cy="738930"/>
            </a:xfrm>
          </p:grpSpPr>
          <p:sp>
            <p:nvSpPr>
              <p:cNvPr id="943" name="Google Shape;943;g359f615fa7c_0_53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g359f615fa7c_0_53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g359f615fa7c_0_53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946" name="Google Shape;946;g359f615fa7c_0_53"/>
          <p:cNvCxnSpPr/>
          <p:nvPr/>
        </p:nvCxnSpPr>
        <p:spPr>
          <a:xfrm rot="-5400000">
            <a:off x="1842395" y="1980150"/>
            <a:ext cx="4085400" cy="2241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947" name="Google Shape;947;g359f615fa7c_0_53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Tabla de contenido</a:t>
            </a:r>
            <a:endParaRPr/>
          </a:p>
        </p:txBody>
      </p:sp>
      <p:sp>
        <p:nvSpPr>
          <p:cNvPr id="426" name="Google Shape;426;p2"/>
          <p:cNvSpPr txBox="1"/>
          <p:nvPr>
            <p:ph idx="5" type="title"/>
          </p:nvPr>
        </p:nvSpPr>
        <p:spPr>
          <a:xfrm>
            <a:off x="719998" y="1371450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2"/>
          <p:cNvSpPr txBox="1"/>
          <p:nvPr>
            <p:ph idx="7" type="title"/>
          </p:nvPr>
        </p:nvSpPr>
        <p:spPr>
          <a:xfrm>
            <a:off x="719998" y="2189767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8" name="Google Shape;428;p2"/>
          <p:cNvSpPr txBox="1"/>
          <p:nvPr>
            <p:ph idx="8" type="title"/>
          </p:nvPr>
        </p:nvSpPr>
        <p:spPr>
          <a:xfrm>
            <a:off x="719998" y="3826375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29" name="Google Shape;429;p2"/>
          <p:cNvSpPr txBox="1"/>
          <p:nvPr>
            <p:ph idx="6" type="title"/>
          </p:nvPr>
        </p:nvSpPr>
        <p:spPr>
          <a:xfrm>
            <a:off x="719998" y="3008083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0" name="Google Shape;430;p2"/>
          <p:cNvSpPr txBox="1"/>
          <p:nvPr>
            <p:ph idx="9" type="subTitle"/>
          </p:nvPr>
        </p:nvSpPr>
        <p:spPr>
          <a:xfrm>
            <a:off x="1488388" y="1441242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431" name="Google Shape;431;p2"/>
          <p:cNvSpPr txBox="1"/>
          <p:nvPr>
            <p:ph idx="13" type="subTitle"/>
          </p:nvPr>
        </p:nvSpPr>
        <p:spPr>
          <a:xfrm>
            <a:off x="1488388" y="2251485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Problemática</a:t>
            </a:r>
            <a:endParaRPr/>
          </a:p>
        </p:txBody>
      </p:sp>
      <p:sp>
        <p:nvSpPr>
          <p:cNvPr id="432" name="Google Shape;432;p2"/>
          <p:cNvSpPr txBox="1"/>
          <p:nvPr>
            <p:ph idx="14" type="subTitle"/>
          </p:nvPr>
        </p:nvSpPr>
        <p:spPr>
          <a:xfrm>
            <a:off x="1488388" y="3123224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Solución</a:t>
            </a:r>
            <a:endParaRPr/>
          </a:p>
        </p:txBody>
      </p:sp>
      <p:sp>
        <p:nvSpPr>
          <p:cNvPr id="433" name="Google Shape;433;p2"/>
          <p:cNvSpPr txBox="1"/>
          <p:nvPr>
            <p:ph idx="15" type="subTitle"/>
          </p:nvPr>
        </p:nvSpPr>
        <p:spPr>
          <a:xfrm>
            <a:off x="1488388" y="3843706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Alternativas de solución</a:t>
            </a:r>
            <a:endParaRPr/>
          </a:p>
        </p:txBody>
      </p:sp>
      <p:sp>
        <p:nvSpPr>
          <p:cNvPr id="434" name="Google Shape;434;p2"/>
          <p:cNvSpPr txBox="1"/>
          <p:nvPr>
            <p:ph idx="8" type="title"/>
          </p:nvPr>
        </p:nvSpPr>
        <p:spPr>
          <a:xfrm>
            <a:off x="5283198" y="1379713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5" name="Google Shape;435;p2"/>
          <p:cNvSpPr txBox="1"/>
          <p:nvPr/>
        </p:nvSpPr>
        <p:spPr>
          <a:xfrm>
            <a:off x="6033775" y="12844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Diseño de la solución</a:t>
            </a:r>
            <a:endParaRPr b="1" sz="2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36" name="Google Shape;436;p2"/>
          <p:cNvSpPr txBox="1"/>
          <p:nvPr>
            <p:ph idx="8" type="title"/>
          </p:nvPr>
        </p:nvSpPr>
        <p:spPr>
          <a:xfrm>
            <a:off x="5283198" y="2172450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7" name="Google Shape;437;p2"/>
          <p:cNvSpPr txBox="1"/>
          <p:nvPr>
            <p:ph idx="14" type="subTitle"/>
          </p:nvPr>
        </p:nvSpPr>
        <p:spPr>
          <a:xfrm>
            <a:off x="6033763" y="2251474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Pruebas</a:t>
            </a:r>
            <a:endParaRPr/>
          </a:p>
        </p:txBody>
      </p:sp>
      <p:sp>
        <p:nvSpPr>
          <p:cNvPr id="438" name="Google Shape;438;p2"/>
          <p:cNvSpPr txBox="1"/>
          <p:nvPr>
            <p:ph idx="8" type="title"/>
          </p:nvPr>
        </p:nvSpPr>
        <p:spPr>
          <a:xfrm>
            <a:off x="5283198" y="3008075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439" name="Google Shape;439;p2"/>
          <p:cNvSpPr txBox="1"/>
          <p:nvPr>
            <p:ph idx="8" type="title"/>
          </p:nvPr>
        </p:nvSpPr>
        <p:spPr>
          <a:xfrm>
            <a:off x="5283198" y="3826375"/>
            <a:ext cx="590400" cy="3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440" name="Google Shape;440;p2"/>
          <p:cNvSpPr txBox="1"/>
          <p:nvPr/>
        </p:nvSpPr>
        <p:spPr>
          <a:xfrm>
            <a:off x="6033775" y="2931500"/>
            <a:ext cx="311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Discusión de pruebas</a:t>
            </a:r>
            <a:endParaRPr b="1" sz="2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41" name="Google Shape;441;p2"/>
          <p:cNvSpPr txBox="1"/>
          <p:nvPr>
            <p:ph idx="14" type="subTitle"/>
          </p:nvPr>
        </p:nvSpPr>
        <p:spPr>
          <a:xfrm>
            <a:off x="6073988" y="3848824"/>
            <a:ext cx="42405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Conclusiones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4"/>
          <p:cNvSpPr txBox="1"/>
          <p:nvPr>
            <p:ph type="title"/>
          </p:nvPr>
        </p:nvSpPr>
        <p:spPr>
          <a:xfrm>
            <a:off x="1284000" y="1555633"/>
            <a:ext cx="6576000" cy="2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El monitoreo es una necesidad crítica en redes modernas</a:t>
            </a:r>
            <a:endParaRPr b="0" sz="16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Nagios es una herramienta robusta y confiable</a:t>
            </a:r>
            <a:endParaRPr b="0" sz="16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El conocimiento de monitoreo refuerza habilidades profesionales</a:t>
            </a:r>
            <a:endParaRPr b="0" sz="16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La automatización y visibilidad mejoran la gestión de TI</a:t>
            </a:r>
            <a:endParaRPr b="0" sz="16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953" name="Google Shape;953;p14"/>
          <p:cNvCxnSpPr>
            <a:endCxn id="952" idx="0"/>
          </p:cNvCxnSpPr>
          <p:nvPr/>
        </p:nvCxnSpPr>
        <p:spPr>
          <a:xfrm flipH="1" rot="-5400000">
            <a:off x="3319200" y="302833"/>
            <a:ext cx="1700100" cy="805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954" name="Google Shape;954;p14"/>
          <p:cNvCxnSpPr>
            <a:stCxn id="952" idx="3"/>
            <a:endCxn id="955" idx="3"/>
          </p:cNvCxnSpPr>
          <p:nvPr/>
        </p:nvCxnSpPr>
        <p:spPr>
          <a:xfrm>
            <a:off x="7860000" y="2695483"/>
            <a:ext cx="600" cy="10380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956" name="Google Shape;956;p14"/>
          <p:cNvCxnSpPr/>
          <p:nvPr/>
        </p:nvCxnSpPr>
        <p:spPr>
          <a:xfrm flipH="1" rot="-5400000">
            <a:off x="3479575" y="38925"/>
            <a:ext cx="1422900" cy="987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1" name="Google Shape;961;g35c29772f72_0_1" title="Instalación y configuración nagio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200"/>
              <a:t>INTRODUCCIÓN</a:t>
            </a:r>
            <a:endParaRPr sz="3200"/>
          </a:p>
        </p:txBody>
      </p:sp>
      <p:sp>
        <p:nvSpPr>
          <p:cNvPr id="447" name="Google Shape;447;p3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48" name="Google Shape;448;p3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449" name="Google Shape;449;p3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1" name="Google Shape;451;p3"/>
            <p:cNvGrpSpPr/>
            <p:nvPr/>
          </p:nvGrpSpPr>
          <p:grpSpPr>
            <a:xfrm>
              <a:off x="5836804" y="2286450"/>
              <a:ext cx="2491776" cy="2195831"/>
              <a:chOff x="5450286" y="1617112"/>
              <a:chExt cx="3026938" cy="2667433"/>
            </a:xfrm>
          </p:grpSpPr>
          <p:sp>
            <p:nvSpPr>
              <p:cNvPr id="452" name="Google Shape;452;p3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3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3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3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3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7" name="Google Shape;457;p3"/>
            <p:cNvGrpSpPr/>
            <p:nvPr/>
          </p:nvGrpSpPr>
          <p:grpSpPr>
            <a:xfrm>
              <a:off x="6080933" y="2562937"/>
              <a:ext cx="588467" cy="576350"/>
              <a:chOff x="5608703" y="2132056"/>
              <a:chExt cx="956079" cy="936392"/>
            </a:xfrm>
          </p:grpSpPr>
          <p:grpSp>
            <p:nvGrpSpPr>
              <p:cNvPr id="458" name="Google Shape;458;p3"/>
              <p:cNvGrpSpPr/>
              <p:nvPr/>
            </p:nvGrpSpPr>
            <p:grpSpPr>
              <a:xfrm>
                <a:off x="5608703" y="2132056"/>
                <a:ext cx="956079" cy="936392"/>
                <a:chOff x="5194542" y="1480793"/>
                <a:chExt cx="1161418" cy="1137503"/>
              </a:xfrm>
            </p:grpSpPr>
            <p:sp>
              <p:nvSpPr>
                <p:cNvPr id="459" name="Google Shape;459;p3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0" name="Google Shape;460;p3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461" name="Google Shape;461;p3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2" name="Google Shape;462;p3"/>
            <p:cNvGrpSpPr/>
            <p:nvPr/>
          </p:nvGrpSpPr>
          <p:grpSpPr>
            <a:xfrm>
              <a:off x="6420935" y="3158642"/>
              <a:ext cx="655117" cy="641505"/>
              <a:chOff x="6224520" y="2766314"/>
              <a:chExt cx="953591" cy="933778"/>
            </a:xfrm>
          </p:grpSpPr>
          <p:sp>
            <p:nvSpPr>
              <p:cNvPr id="463" name="Google Shape;463;p3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3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3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6" name="Google Shape;466;p3"/>
            <p:cNvGrpSpPr/>
            <p:nvPr/>
          </p:nvGrpSpPr>
          <p:grpSpPr>
            <a:xfrm>
              <a:off x="6699326" y="2455550"/>
              <a:ext cx="791157" cy="791109"/>
              <a:chOff x="6746427" y="1893210"/>
              <a:chExt cx="1058120" cy="1058057"/>
            </a:xfrm>
          </p:grpSpPr>
          <p:sp>
            <p:nvSpPr>
              <p:cNvPr id="467" name="Google Shape;467;p3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3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3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70" name="Google Shape;470;p3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73" name="Google Shape;473;p3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474" name="Google Shape;474;p3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3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3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7" name="Google Shape;477;p3"/>
            <p:cNvGrpSpPr/>
            <p:nvPr/>
          </p:nvGrpSpPr>
          <p:grpSpPr>
            <a:xfrm>
              <a:off x="7287497" y="1402030"/>
              <a:ext cx="791159" cy="608287"/>
              <a:chOff x="7349773" y="264075"/>
              <a:chExt cx="961077" cy="738930"/>
            </a:xfrm>
          </p:grpSpPr>
          <p:sp>
            <p:nvSpPr>
              <p:cNvPr id="478" name="Google Shape;478;p3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3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3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481" name="Google Shape;481;p3"/>
          <p:cNvCxnSpPr/>
          <p:nvPr/>
        </p:nvCxnSpPr>
        <p:spPr>
          <a:xfrm rot="-5400000">
            <a:off x="1842395" y="1980150"/>
            <a:ext cx="4085400" cy="2241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82" name="Google Shape;482;p3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¿Por qué es necesario monitorear?</a:t>
            </a:r>
            <a:endParaRPr/>
          </a:p>
        </p:txBody>
      </p:sp>
      <p:sp>
        <p:nvSpPr>
          <p:cNvPr id="488" name="Google Shape;488;p4"/>
          <p:cNvSpPr txBox="1"/>
          <p:nvPr>
            <p:ph idx="1" type="subTitle"/>
          </p:nvPr>
        </p:nvSpPr>
        <p:spPr>
          <a:xfrm>
            <a:off x="983879" y="2743846"/>
            <a:ext cx="3318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Un servidor puede sobrecargarse.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Un disco puede llenarse sin aviso.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/>
              <a:t>Un servicio crítico puede dejar de responder.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9" name="Google Shape;489;p4"/>
          <p:cNvSpPr txBox="1"/>
          <p:nvPr>
            <p:ph idx="2" type="subTitle"/>
          </p:nvPr>
        </p:nvSpPr>
        <p:spPr>
          <a:xfrm>
            <a:off x="895826" y="1279699"/>
            <a:ext cx="33186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En cualquier empresa u organización, la infraestructura tecnológica es el corazón que permite que las operaciones funcionen correctamente.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Sin embargo, los sistemas pueden fallar: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0" name="Google Shape;490;p4"/>
          <p:cNvSpPr txBox="1"/>
          <p:nvPr/>
        </p:nvSpPr>
        <p:spPr>
          <a:xfrm>
            <a:off x="5175867" y="1172620"/>
            <a:ext cx="308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E3B44"/>
                </a:solidFill>
                <a:latin typeface="Lato"/>
                <a:ea typeface="Lato"/>
                <a:cs typeface="Lato"/>
                <a:sym typeface="Lato"/>
              </a:rPr>
              <a:t>Beneficios de usar herramientas de monitoreo</a:t>
            </a:r>
            <a:endParaRPr/>
          </a:p>
        </p:txBody>
      </p:sp>
      <p:sp>
        <p:nvSpPr>
          <p:cNvPr id="491" name="Google Shape;491;p4"/>
          <p:cNvSpPr txBox="1"/>
          <p:nvPr/>
        </p:nvSpPr>
        <p:spPr>
          <a:xfrm>
            <a:off x="5480755" y="1623562"/>
            <a:ext cx="3494400" cy="22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Detección temprana de problemas.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Disponibilidad garantizada.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Ahorro de costos.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Automatización de alertas.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Visibilidad total.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92" name="Google Shape;492;p4"/>
          <p:cNvGrpSpPr/>
          <p:nvPr/>
        </p:nvGrpSpPr>
        <p:grpSpPr>
          <a:xfrm>
            <a:off x="5112820" y="1673165"/>
            <a:ext cx="354586" cy="353645"/>
            <a:chOff x="-30735200" y="3910925"/>
            <a:chExt cx="292225" cy="291450"/>
          </a:xfrm>
        </p:grpSpPr>
        <p:sp>
          <p:nvSpPr>
            <p:cNvPr id="493" name="Google Shape;493;p4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5" name="Google Shape;495;p4"/>
          <p:cNvGrpSpPr/>
          <p:nvPr/>
        </p:nvGrpSpPr>
        <p:grpSpPr>
          <a:xfrm>
            <a:off x="5108676" y="2603476"/>
            <a:ext cx="339253" cy="339253"/>
            <a:chOff x="1492675" y="2620775"/>
            <a:chExt cx="481825" cy="481825"/>
          </a:xfrm>
        </p:grpSpPr>
        <p:sp>
          <p:nvSpPr>
            <p:cNvPr id="496" name="Google Shape;496;p4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8" name="Google Shape;498;p4"/>
          <p:cNvGrpSpPr/>
          <p:nvPr/>
        </p:nvGrpSpPr>
        <p:grpSpPr>
          <a:xfrm>
            <a:off x="5113402" y="3135380"/>
            <a:ext cx="357468" cy="356497"/>
            <a:chOff x="-31455100" y="3909350"/>
            <a:chExt cx="294600" cy="293800"/>
          </a:xfrm>
        </p:grpSpPr>
        <p:sp>
          <p:nvSpPr>
            <p:cNvPr id="499" name="Google Shape;499;p4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1" name="Google Shape;501;p4"/>
          <p:cNvSpPr/>
          <p:nvPr/>
        </p:nvSpPr>
        <p:spPr>
          <a:xfrm>
            <a:off x="5132257" y="2076655"/>
            <a:ext cx="315672" cy="369974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2" name="Google Shape;502;p4"/>
          <p:cNvGrpSpPr/>
          <p:nvPr/>
        </p:nvGrpSpPr>
        <p:grpSpPr>
          <a:xfrm>
            <a:off x="5140760" y="3684527"/>
            <a:ext cx="354710" cy="228015"/>
            <a:chOff x="-27721750" y="3598250"/>
            <a:chExt cx="297750" cy="191400"/>
          </a:xfrm>
        </p:grpSpPr>
        <p:sp>
          <p:nvSpPr>
            <p:cNvPr id="503" name="Google Shape;503;p4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59c987d67a_0_0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200"/>
              <a:t>PROBLEMÁTICA</a:t>
            </a:r>
            <a:endParaRPr sz="3200"/>
          </a:p>
        </p:txBody>
      </p:sp>
      <p:sp>
        <p:nvSpPr>
          <p:cNvPr id="510" name="Google Shape;510;g359c987d67a_0_0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511" name="Google Shape;511;g359c987d67a_0_0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512" name="Google Shape;512;g359c987d67a_0_0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g359c987d67a_0_0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4" name="Google Shape;514;g359c987d67a_0_0"/>
            <p:cNvGrpSpPr/>
            <p:nvPr/>
          </p:nvGrpSpPr>
          <p:grpSpPr>
            <a:xfrm>
              <a:off x="5836804" y="2286450"/>
              <a:ext cx="2491776" cy="2195831"/>
              <a:chOff x="5450286" y="1617112"/>
              <a:chExt cx="3026938" cy="2667433"/>
            </a:xfrm>
          </p:grpSpPr>
          <p:sp>
            <p:nvSpPr>
              <p:cNvPr id="515" name="Google Shape;515;g359c987d67a_0_0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g359c987d67a_0_0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g359c987d67a_0_0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g359c987d67a_0_0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g359c987d67a_0_0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0" name="Google Shape;520;g359c987d67a_0_0"/>
            <p:cNvGrpSpPr/>
            <p:nvPr/>
          </p:nvGrpSpPr>
          <p:grpSpPr>
            <a:xfrm>
              <a:off x="6080933" y="2562937"/>
              <a:ext cx="588467" cy="576350"/>
              <a:chOff x="5608703" y="2132056"/>
              <a:chExt cx="956079" cy="936392"/>
            </a:xfrm>
          </p:grpSpPr>
          <p:grpSp>
            <p:nvGrpSpPr>
              <p:cNvPr id="521" name="Google Shape;521;g359c987d67a_0_0"/>
              <p:cNvGrpSpPr/>
              <p:nvPr/>
            </p:nvGrpSpPr>
            <p:grpSpPr>
              <a:xfrm>
                <a:off x="5608703" y="2132056"/>
                <a:ext cx="956079" cy="936392"/>
                <a:chOff x="5194542" y="1480793"/>
                <a:chExt cx="1161418" cy="1137503"/>
              </a:xfrm>
            </p:grpSpPr>
            <p:sp>
              <p:nvSpPr>
                <p:cNvPr id="522" name="Google Shape;522;g359c987d67a_0_0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3" name="Google Shape;523;g359c987d67a_0_0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24" name="Google Shape;524;g359c987d67a_0_0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5" name="Google Shape;525;g359c987d67a_0_0"/>
            <p:cNvGrpSpPr/>
            <p:nvPr/>
          </p:nvGrpSpPr>
          <p:grpSpPr>
            <a:xfrm>
              <a:off x="6420935" y="3158642"/>
              <a:ext cx="655117" cy="641505"/>
              <a:chOff x="6224520" y="2766314"/>
              <a:chExt cx="953591" cy="933778"/>
            </a:xfrm>
          </p:grpSpPr>
          <p:sp>
            <p:nvSpPr>
              <p:cNvPr id="526" name="Google Shape;526;g359c987d67a_0_0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g359c987d67a_0_0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g359c987d67a_0_0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9" name="Google Shape;529;g359c987d67a_0_0"/>
            <p:cNvGrpSpPr/>
            <p:nvPr/>
          </p:nvGrpSpPr>
          <p:grpSpPr>
            <a:xfrm>
              <a:off x="6699326" y="2455550"/>
              <a:ext cx="791157" cy="791109"/>
              <a:chOff x="6746427" y="1893210"/>
              <a:chExt cx="1058120" cy="1058057"/>
            </a:xfrm>
          </p:grpSpPr>
          <p:sp>
            <p:nvSpPr>
              <p:cNvPr id="530" name="Google Shape;530;g359c987d67a_0_0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g359c987d67a_0_0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g359c987d67a_0_0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33" name="Google Shape;533;g359c987d67a_0_0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g359c987d67a_0_0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g359c987d67a_0_0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36" name="Google Shape;536;g359c987d67a_0_0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537" name="Google Shape;537;g359c987d67a_0_0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g359c987d67a_0_0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g359c987d67a_0_0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0" name="Google Shape;540;g359c987d67a_0_0"/>
            <p:cNvGrpSpPr/>
            <p:nvPr/>
          </p:nvGrpSpPr>
          <p:grpSpPr>
            <a:xfrm>
              <a:off x="7287497" y="1402030"/>
              <a:ext cx="791159" cy="608287"/>
              <a:chOff x="7349773" y="264075"/>
              <a:chExt cx="961077" cy="738930"/>
            </a:xfrm>
          </p:grpSpPr>
          <p:sp>
            <p:nvSpPr>
              <p:cNvPr id="541" name="Google Shape;541;g359c987d67a_0_0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g359c987d67a_0_0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g359c987d67a_0_0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544" name="Google Shape;544;g359c987d67a_0_0"/>
          <p:cNvCxnSpPr/>
          <p:nvPr/>
        </p:nvCxnSpPr>
        <p:spPr>
          <a:xfrm rot="-5400000">
            <a:off x="1842395" y="1980150"/>
            <a:ext cx="4085400" cy="2241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45" name="Google Shape;545;g359c987d67a_0_0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"/>
          <p:cNvSpPr txBox="1"/>
          <p:nvPr>
            <p:ph type="title"/>
          </p:nvPr>
        </p:nvSpPr>
        <p:spPr>
          <a:xfrm>
            <a:off x="1632373" y="837312"/>
            <a:ext cx="3465600" cy="36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Problemática a resolver</a:t>
            </a:r>
            <a:endParaRPr/>
          </a:p>
        </p:txBody>
      </p:sp>
      <p:sp>
        <p:nvSpPr>
          <p:cNvPr id="551" name="Google Shape;551;p5"/>
          <p:cNvSpPr txBox="1"/>
          <p:nvPr>
            <p:ph idx="1" type="subTitle"/>
          </p:nvPr>
        </p:nvSpPr>
        <p:spPr>
          <a:xfrm>
            <a:off x="1063178" y="1581363"/>
            <a:ext cx="4371300" cy="275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200"/>
              <a:t>Hoy en día, muchas empresas montan su red de equipos y servidores para gestionar sus operaciones. Pero, en muchos casos, no cuentan con sistemas que supervisen su infraestructura en tiempo real.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200"/>
              <a:t>¿Qué sucede sin monitoreo?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200"/>
              <a:t>- Caídas inesperadas.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200"/>
              <a:t>- Pérdida de información.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200"/>
              <a:t>- Clientes insatisfechos.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200"/>
              <a:t>- Altos costos 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grpSp>
        <p:nvGrpSpPr>
          <p:cNvPr id="552" name="Google Shape;552;p5"/>
          <p:cNvGrpSpPr/>
          <p:nvPr/>
        </p:nvGrpSpPr>
        <p:grpSpPr>
          <a:xfrm>
            <a:off x="5804505" y="1020162"/>
            <a:ext cx="2854174" cy="2794753"/>
            <a:chOff x="5824825" y="1527650"/>
            <a:chExt cx="2854174" cy="2794753"/>
          </a:xfrm>
        </p:grpSpPr>
        <p:sp>
          <p:nvSpPr>
            <p:cNvPr id="553" name="Google Shape;553;p5"/>
            <p:cNvSpPr/>
            <p:nvPr/>
          </p:nvSpPr>
          <p:spPr>
            <a:xfrm>
              <a:off x="6851449" y="4087375"/>
              <a:ext cx="681552" cy="126175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"/>
            <p:cNvSpPr/>
            <p:nvPr/>
          </p:nvSpPr>
          <p:spPr>
            <a:xfrm>
              <a:off x="7477175" y="4122900"/>
              <a:ext cx="1157331" cy="199500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5"/>
            <p:cNvSpPr/>
            <p:nvPr/>
          </p:nvSpPr>
          <p:spPr>
            <a:xfrm>
              <a:off x="5974449" y="4087375"/>
              <a:ext cx="681552" cy="126175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56" name="Google Shape;556;p5"/>
            <p:cNvGrpSpPr/>
            <p:nvPr/>
          </p:nvGrpSpPr>
          <p:grpSpPr>
            <a:xfrm>
              <a:off x="5824825" y="1527650"/>
              <a:ext cx="2854174" cy="2794753"/>
              <a:chOff x="5824825" y="1527650"/>
              <a:chExt cx="2854174" cy="2794753"/>
            </a:xfrm>
          </p:grpSpPr>
          <p:sp>
            <p:nvSpPr>
              <p:cNvPr id="557" name="Google Shape;557;p5"/>
              <p:cNvSpPr/>
              <p:nvPr/>
            </p:nvSpPr>
            <p:spPr>
              <a:xfrm>
                <a:off x="6408134" y="1694871"/>
                <a:ext cx="256051" cy="259184"/>
              </a:xfrm>
              <a:custGeom>
                <a:rect b="b" l="l" r="r" t="t"/>
                <a:pathLst>
                  <a:path extrusionOk="0" h="4219" w="4168">
                    <a:moveTo>
                      <a:pt x="1" y="3482"/>
                    </a:moveTo>
                    <a:lnTo>
                      <a:pt x="2907" y="4219"/>
                    </a:lnTo>
                    <a:cubicBezTo>
                      <a:pt x="3143" y="3528"/>
                      <a:pt x="3592" y="2936"/>
                      <a:pt x="4167" y="2521"/>
                    </a:cubicBezTo>
                    <a:lnTo>
                      <a:pt x="2550" y="1"/>
                    </a:lnTo>
                    <a:cubicBezTo>
                      <a:pt x="1348" y="835"/>
                      <a:pt x="438" y="2061"/>
                      <a:pt x="1" y="34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5"/>
              <p:cNvSpPr/>
              <p:nvPr/>
            </p:nvSpPr>
            <p:spPr>
              <a:xfrm>
                <a:off x="6724577" y="1833832"/>
                <a:ext cx="467808" cy="591841"/>
              </a:xfrm>
              <a:custGeom>
                <a:rect b="b" l="l" r="r" t="t"/>
                <a:pathLst>
                  <a:path extrusionOk="0" h="9634" w="7615">
                    <a:moveTo>
                      <a:pt x="1094" y="9634"/>
                    </a:moveTo>
                    <a:cubicBezTo>
                      <a:pt x="4691" y="9634"/>
                      <a:pt x="7614" y="6705"/>
                      <a:pt x="7614" y="3114"/>
                    </a:cubicBezTo>
                    <a:cubicBezTo>
                      <a:pt x="7614" y="1986"/>
                      <a:pt x="7326" y="927"/>
                      <a:pt x="6820" y="0"/>
                    </a:cubicBezTo>
                    <a:lnTo>
                      <a:pt x="4259" y="1560"/>
                    </a:lnTo>
                    <a:cubicBezTo>
                      <a:pt x="4489" y="2026"/>
                      <a:pt x="4622" y="2550"/>
                      <a:pt x="4622" y="3114"/>
                    </a:cubicBezTo>
                    <a:cubicBezTo>
                      <a:pt x="4622" y="5065"/>
                      <a:pt x="3039" y="6641"/>
                      <a:pt x="1094" y="6641"/>
                    </a:cubicBezTo>
                    <a:cubicBezTo>
                      <a:pt x="950" y="6641"/>
                      <a:pt x="806" y="6630"/>
                      <a:pt x="668" y="6613"/>
                    </a:cubicBezTo>
                    <a:lnTo>
                      <a:pt x="1" y="9536"/>
                    </a:lnTo>
                    <a:cubicBezTo>
                      <a:pt x="352" y="9594"/>
                      <a:pt x="720" y="9634"/>
                      <a:pt x="1094" y="9634"/>
                    </a:cubicBezTo>
                    <a:close/>
                  </a:path>
                </a:pathLst>
              </a:custGeom>
              <a:solidFill>
                <a:srgbClr val="D9EAD3">
                  <a:alpha val="41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5"/>
              <p:cNvSpPr/>
              <p:nvPr/>
            </p:nvSpPr>
            <p:spPr>
              <a:xfrm>
                <a:off x="6363964" y="1606469"/>
                <a:ext cx="853482" cy="853543"/>
              </a:xfrm>
              <a:custGeom>
                <a:rect b="b" l="l" r="r" t="t"/>
                <a:pathLst>
                  <a:path extrusionOk="0" h="13894" w="13893">
                    <a:moveTo>
                      <a:pt x="12264" y="6953"/>
                    </a:moveTo>
                    <a:cubicBezTo>
                      <a:pt x="12264" y="3966"/>
                      <a:pt x="9836" y="1537"/>
                      <a:pt x="6849" y="1537"/>
                    </a:cubicBezTo>
                    <a:cubicBezTo>
                      <a:pt x="3862" y="1537"/>
                      <a:pt x="1434" y="3966"/>
                      <a:pt x="1434" y="6953"/>
                    </a:cubicBezTo>
                    <a:cubicBezTo>
                      <a:pt x="1434" y="9940"/>
                      <a:pt x="3862" y="12368"/>
                      <a:pt x="6849" y="12368"/>
                    </a:cubicBezTo>
                    <a:cubicBezTo>
                      <a:pt x="9836" y="12368"/>
                      <a:pt x="12264" y="9940"/>
                      <a:pt x="12264" y="6953"/>
                    </a:cubicBezTo>
                    <a:close/>
                    <a:moveTo>
                      <a:pt x="1497" y="6953"/>
                    </a:moveTo>
                    <a:cubicBezTo>
                      <a:pt x="1497" y="4001"/>
                      <a:pt x="3902" y="1607"/>
                      <a:pt x="6843" y="1607"/>
                    </a:cubicBezTo>
                    <a:cubicBezTo>
                      <a:pt x="9790" y="1607"/>
                      <a:pt x="12189" y="4012"/>
                      <a:pt x="12189" y="6953"/>
                    </a:cubicBezTo>
                    <a:cubicBezTo>
                      <a:pt x="12189" y="9893"/>
                      <a:pt x="9784" y="12299"/>
                      <a:pt x="6843" y="12299"/>
                    </a:cubicBezTo>
                    <a:cubicBezTo>
                      <a:pt x="3902" y="12299"/>
                      <a:pt x="1497" y="9899"/>
                      <a:pt x="1497" y="6953"/>
                    </a:cubicBezTo>
                    <a:close/>
                    <a:moveTo>
                      <a:pt x="12914" y="7016"/>
                    </a:moveTo>
                    <a:lnTo>
                      <a:pt x="12914" y="6884"/>
                    </a:lnTo>
                    <a:lnTo>
                      <a:pt x="13893" y="6884"/>
                    </a:lnTo>
                    <a:lnTo>
                      <a:pt x="13893" y="7016"/>
                    </a:lnTo>
                    <a:close/>
                    <a:moveTo>
                      <a:pt x="979" y="6884"/>
                    </a:moveTo>
                    <a:lnTo>
                      <a:pt x="979" y="7016"/>
                    </a:lnTo>
                    <a:lnTo>
                      <a:pt x="1" y="7016"/>
                    </a:lnTo>
                    <a:lnTo>
                      <a:pt x="1" y="6884"/>
                    </a:lnTo>
                    <a:close/>
                    <a:moveTo>
                      <a:pt x="12886" y="6360"/>
                    </a:moveTo>
                    <a:lnTo>
                      <a:pt x="13858" y="6274"/>
                    </a:lnTo>
                    <a:lnTo>
                      <a:pt x="13870" y="6406"/>
                    </a:lnTo>
                    <a:lnTo>
                      <a:pt x="12897" y="6492"/>
                    </a:lnTo>
                    <a:close/>
                    <a:moveTo>
                      <a:pt x="1008" y="7534"/>
                    </a:moveTo>
                    <a:lnTo>
                      <a:pt x="35" y="7620"/>
                    </a:lnTo>
                    <a:lnTo>
                      <a:pt x="24" y="7488"/>
                    </a:lnTo>
                    <a:lnTo>
                      <a:pt x="996" y="7402"/>
                    </a:lnTo>
                    <a:close/>
                    <a:moveTo>
                      <a:pt x="12805" y="5854"/>
                    </a:moveTo>
                    <a:lnTo>
                      <a:pt x="13760" y="5681"/>
                    </a:lnTo>
                    <a:lnTo>
                      <a:pt x="13783" y="5808"/>
                    </a:lnTo>
                    <a:lnTo>
                      <a:pt x="12828" y="5980"/>
                    </a:lnTo>
                    <a:close/>
                    <a:moveTo>
                      <a:pt x="1083" y="8052"/>
                    </a:moveTo>
                    <a:lnTo>
                      <a:pt x="121" y="8225"/>
                    </a:lnTo>
                    <a:lnTo>
                      <a:pt x="104" y="8098"/>
                    </a:lnTo>
                    <a:lnTo>
                      <a:pt x="1059" y="7925"/>
                    </a:lnTo>
                    <a:close/>
                    <a:moveTo>
                      <a:pt x="12690" y="5341"/>
                    </a:moveTo>
                    <a:lnTo>
                      <a:pt x="13634" y="5088"/>
                    </a:lnTo>
                    <a:lnTo>
                      <a:pt x="13668" y="5221"/>
                    </a:lnTo>
                    <a:lnTo>
                      <a:pt x="12725" y="5468"/>
                    </a:lnTo>
                    <a:close/>
                    <a:moveTo>
                      <a:pt x="1198" y="8564"/>
                    </a:moveTo>
                    <a:lnTo>
                      <a:pt x="254" y="8817"/>
                    </a:lnTo>
                    <a:lnTo>
                      <a:pt x="219" y="8685"/>
                    </a:lnTo>
                    <a:lnTo>
                      <a:pt x="1157" y="8432"/>
                    </a:lnTo>
                    <a:close/>
                    <a:moveTo>
                      <a:pt x="12523" y="4852"/>
                    </a:moveTo>
                    <a:lnTo>
                      <a:pt x="13438" y="4518"/>
                    </a:lnTo>
                    <a:lnTo>
                      <a:pt x="13484" y="4645"/>
                    </a:lnTo>
                    <a:lnTo>
                      <a:pt x="12569" y="4973"/>
                    </a:lnTo>
                    <a:close/>
                    <a:moveTo>
                      <a:pt x="1359" y="9053"/>
                    </a:moveTo>
                    <a:lnTo>
                      <a:pt x="444" y="9381"/>
                    </a:lnTo>
                    <a:lnTo>
                      <a:pt x="403" y="9260"/>
                    </a:lnTo>
                    <a:lnTo>
                      <a:pt x="1318" y="8932"/>
                    </a:lnTo>
                    <a:close/>
                    <a:moveTo>
                      <a:pt x="12322" y="4369"/>
                    </a:moveTo>
                    <a:lnTo>
                      <a:pt x="13208" y="3960"/>
                    </a:lnTo>
                    <a:lnTo>
                      <a:pt x="13265" y="4081"/>
                    </a:lnTo>
                    <a:lnTo>
                      <a:pt x="12379" y="4490"/>
                    </a:lnTo>
                    <a:close/>
                    <a:moveTo>
                      <a:pt x="1560" y="9537"/>
                    </a:moveTo>
                    <a:lnTo>
                      <a:pt x="680" y="9945"/>
                    </a:lnTo>
                    <a:lnTo>
                      <a:pt x="622" y="9824"/>
                    </a:lnTo>
                    <a:lnTo>
                      <a:pt x="1503" y="9410"/>
                    </a:lnTo>
                    <a:close/>
                    <a:moveTo>
                      <a:pt x="12080" y="3908"/>
                    </a:moveTo>
                    <a:lnTo>
                      <a:pt x="12920" y="3419"/>
                    </a:lnTo>
                    <a:lnTo>
                      <a:pt x="12983" y="3534"/>
                    </a:lnTo>
                    <a:lnTo>
                      <a:pt x="12143" y="4024"/>
                    </a:lnTo>
                    <a:close/>
                    <a:moveTo>
                      <a:pt x="1808" y="9997"/>
                    </a:moveTo>
                    <a:lnTo>
                      <a:pt x="962" y="10486"/>
                    </a:lnTo>
                    <a:lnTo>
                      <a:pt x="898" y="10371"/>
                    </a:lnTo>
                    <a:lnTo>
                      <a:pt x="1744" y="9882"/>
                    </a:lnTo>
                    <a:close/>
                    <a:moveTo>
                      <a:pt x="11792" y="3477"/>
                    </a:moveTo>
                    <a:lnTo>
                      <a:pt x="12586" y="2919"/>
                    </a:lnTo>
                    <a:lnTo>
                      <a:pt x="12667" y="3022"/>
                    </a:lnTo>
                    <a:lnTo>
                      <a:pt x="11867" y="3586"/>
                    </a:lnTo>
                    <a:close/>
                    <a:moveTo>
                      <a:pt x="2095" y="10429"/>
                    </a:moveTo>
                    <a:lnTo>
                      <a:pt x="1295" y="10987"/>
                    </a:lnTo>
                    <a:lnTo>
                      <a:pt x="1215" y="10878"/>
                    </a:lnTo>
                    <a:lnTo>
                      <a:pt x="2015" y="10319"/>
                    </a:lnTo>
                    <a:close/>
                    <a:moveTo>
                      <a:pt x="11476" y="3068"/>
                    </a:moveTo>
                    <a:lnTo>
                      <a:pt x="12224" y="2441"/>
                    </a:lnTo>
                    <a:lnTo>
                      <a:pt x="12310" y="2545"/>
                    </a:lnTo>
                    <a:lnTo>
                      <a:pt x="11562" y="3166"/>
                    </a:lnTo>
                    <a:close/>
                    <a:moveTo>
                      <a:pt x="2418" y="10837"/>
                    </a:moveTo>
                    <a:lnTo>
                      <a:pt x="1669" y="11465"/>
                    </a:lnTo>
                    <a:lnTo>
                      <a:pt x="1583" y="11361"/>
                    </a:lnTo>
                    <a:lnTo>
                      <a:pt x="2331" y="10734"/>
                    </a:lnTo>
                    <a:close/>
                    <a:moveTo>
                      <a:pt x="11113" y="2688"/>
                    </a:moveTo>
                    <a:lnTo>
                      <a:pt x="11804" y="1998"/>
                    </a:lnTo>
                    <a:lnTo>
                      <a:pt x="11902" y="2090"/>
                    </a:lnTo>
                    <a:lnTo>
                      <a:pt x="11211" y="2781"/>
                    </a:lnTo>
                    <a:close/>
                    <a:moveTo>
                      <a:pt x="2769" y="11217"/>
                    </a:moveTo>
                    <a:lnTo>
                      <a:pt x="2078" y="11908"/>
                    </a:lnTo>
                    <a:lnTo>
                      <a:pt x="1986" y="11816"/>
                    </a:lnTo>
                    <a:lnTo>
                      <a:pt x="2677" y="11125"/>
                    </a:lnTo>
                    <a:close/>
                    <a:moveTo>
                      <a:pt x="10728" y="2343"/>
                    </a:moveTo>
                    <a:lnTo>
                      <a:pt x="11355" y="1595"/>
                    </a:lnTo>
                    <a:lnTo>
                      <a:pt x="11453" y="1676"/>
                    </a:lnTo>
                    <a:lnTo>
                      <a:pt x="10825" y="2424"/>
                    </a:lnTo>
                    <a:close/>
                    <a:moveTo>
                      <a:pt x="3160" y="11562"/>
                    </a:moveTo>
                    <a:lnTo>
                      <a:pt x="2533" y="12311"/>
                    </a:lnTo>
                    <a:lnTo>
                      <a:pt x="2429" y="12224"/>
                    </a:lnTo>
                    <a:lnTo>
                      <a:pt x="3056" y="11476"/>
                    </a:lnTo>
                    <a:close/>
                    <a:moveTo>
                      <a:pt x="10307" y="2027"/>
                    </a:moveTo>
                    <a:lnTo>
                      <a:pt x="10871" y="1227"/>
                    </a:lnTo>
                    <a:lnTo>
                      <a:pt x="10981" y="1307"/>
                    </a:lnTo>
                    <a:lnTo>
                      <a:pt x="10417" y="2101"/>
                    </a:lnTo>
                    <a:close/>
                    <a:moveTo>
                      <a:pt x="3574" y="11879"/>
                    </a:moveTo>
                    <a:lnTo>
                      <a:pt x="3016" y="12679"/>
                    </a:lnTo>
                    <a:lnTo>
                      <a:pt x="2907" y="12598"/>
                    </a:lnTo>
                    <a:lnTo>
                      <a:pt x="3471" y="11798"/>
                    </a:lnTo>
                    <a:close/>
                    <a:moveTo>
                      <a:pt x="9870" y="1750"/>
                    </a:moveTo>
                    <a:lnTo>
                      <a:pt x="10359" y="910"/>
                    </a:lnTo>
                    <a:lnTo>
                      <a:pt x="10474" y="974"/>
                    </a:lnTo>
                    <a:lnTo>
                      <a:pt x="9985" y="1814"/>
                    </a:lnTo>
                    <a:close/>
                    <a:moveTo>
                      <a:pt x="4017" y="12155"/>
                    </a:moveTo>
                    <a:lnTo>
                      <a:pt x="3528" y="12995"/>
                    </a:lnTo>
                    <a:lnTo>
                      <a:pt x="3413" y="12932"/>
                    </a:lnTo>
                    <a:lnTo>
                      <a:pt x="3902" y="12086"/>
                    </a:lnTo>
                    <a:close/>
                    <a:moveTo>
                      <a:pt x="9404" y="1514"/>
                    </a:moveTo>
                    <a:lnTo>
                      <a:pt x="9813" y="628"/>
                    </a:lnTo>
                    <a:lnTo>
                      <a:pt x="9933" y="686"/>
                    </a:lnTo>
                    <a:lnTo>
                      <a:pt x="9525" y="1572"/>
                    </a:lnTo>
                    <a:close/>
                    <a:moveTo>
                      <a:pt x="4484" y="12391"/>
                    </a:moveTo>
                    <a:lnTo>
                      <a:pt x="4075" y="13277"/>
                    </a:lnTo>
                    <a:lnTo>
                      <a:pt x="3948" y="13220"/>
                    </a:lnTo>
                    <a:lnTo>
                      <a:pt x="4363" y="12334"/>
                    </a:lnTo>
                    <a:close/>
                    <a:moveTo>
                      <a:pt x="8921" y="1319"/>
                    </a:moveTo>
                    <a:lnTo>
                      <a:pt x="9254" y="404"/>
                    </a:lnTo>
                    <a:lnTo>
                      <a:pt x="9375" y="450"/>
                    </a:lnTo>
                    <a:lnTo>
                      <a:pt x="9041" y="1365"/>
                    </a:lnTo>
                    <a:close/>
                    <a:moveTo>
                      <a:pt x="4967" y="12587"/>
                    </a:moveTo>
                    <a:lnTo>
                      <a:pt x="4633" y="13496"/>
                    </a:lnTo>
                    <a:lnTo>
                      <a:pt x="4512" y="13456"/>
                    </a:lnTo>
                    <a:lnTo>
                      <a:pt x="4840" y="12541"/>
                    </a:lnTo>
                    <a:close/>
                    <a:moveTo>
                      <a:pt x="8426" y="1169"/>
                    </a:moveTo>
                    <a:lnTo>
                      <a:pt x="8679" y="225"/>
                    </a:lnTo>
                    <a:lnTo>
                      <a:pt x="8805" y="260"/>
                    </a:lnTo>
                    <a:lnTo>
                      <a:pt x="8552" y="1204"/>
                    </a:lnTo>
                    <a:close/>
                    <a:moveTo>
                      <a:pt x="5462" y="12736"/>
                    </a:moveTo>
                    <a:lnTo>
                      <a:pt x="5209" y="13680"/>
                    </a:lnTo>
                    <a:lnTo>
                      <a:pt x="5082" y="13640"/>
                    </a:lnTo>
                    <a:lnTo>
                      <a:pt x="5330" y="12702"/>
                    </a:lnTo>
                    <a:close/>
                    <a:moveTo>
                      <a:pt x="7913" y="1060"/>
                    </a:moveTo>
                    <a:lnTo>
                      <a:pt x="8086" y="105"/>
                    </a:lnTo>
                    <a:lnTo>
                      <a:pt x="8218" y="128"/>
                    </a:lnTo>
                    <a:lnTo>
                      <a:pt x="8046" y="1083"/>
                    </a:lnTo>
                    <a:close/>
                    <a:moveTo>
                      <a:pt x="5974" y="12834"/>
                    </a:moveTo>
                    <a:lnTo>
                      <a:pt x="5801" y="13795"/>
                    </a:lnTo>
                    <a:lnTo>
                      <a:pt x="5669" y="13772"/>
                    </a:lnTo>
                    <a:lnTo>
                      <a:pt x="5842" y="12817"/>
                    </a:lnTo>
                    <a:close/>
                    <a:moveTo>
                      <a:pt x="7396" y="1002"/>
                    </a:moveTo>
                    <a:lnTo>
                      <a:pt x="7482" y="30"/>
                    </a:lnTo>
                    <a:lnTo>
                      <a:pt x="7614" y="47"/>
                    </a:lnTo>
                    <a:lnTo>
                      <a:pt x="7528" y="1020"/>
                    </a:lnTo>
                    <a:close/>
                    <a:moveTo>
                      <a:pt x="6492" y="12903"/>
                    </a:moveTo>
                    <a:lnTo>
                      <a:pt x="6406" y="13870"/>
                    </a:lnTo>
                    <a:lnTo>
                      <a:pt x="6273" y="13859"/>
                    </a:lnTo>
                    <a:lnTo>
                      <a:pt x="6360" y="12886"/>
                    </a:lnTo>
                    <a:close/>
                    <a:moveTo>
                      <a:pt x="6878" y="979"/>
                    </a:moveTo>
                    <a:lnTo>
                      <a:pt x="6878" y="1"/>
                    </a:lnTo>
                    <a:lnTo>
                      <a:pt x="7010" y="1"/>
                    </a:lnTo>
                    <a:lnTo>
                      <a:pt x="7010" y="979"/>
                    </a:lnTo>
                    <a:close/>
                    <a:moveTo>
                      <a:pt x="7010" y="13893"/>
                    </a:moveTo>
                    <a:lnTo>
                      <a:pt x="6878" y="13893"/>
                    </a:lnTo>
                    <a:lnTo>
                      <a:pt x="6878" y="12915"/>
                    </a:lnTo>
                    <a:lnTo>
                      <a:pt x="7010" y="12915"/>
                    </a:lnTo>
                    <a:close/>
                    <a:moveTo>
                      <a:pt x="6360" y="1008"/>
                    </a:moveTo>
                    <a:lnTo>
                      <a:pt x="6273" y="41"/>
                    </a:lnTo>
                    <a:lnTo>
                      <a:pt x="6400" y="24"/>
                    </a:lnTo>
                    <a:lnTo>
                      <a:pt x="6492" y="997"/>
                    </a:lnTo>
                    <a:close/>
                    <a:moveTo>
                      <a:pt x="7534" y="12886"/>
                    </a:moveTo>
                    <a:lnTo>
                      <a:pt x="7620" y="13859"/>
                    </a:lnTo>
                    <a:lnTo>
                      <a:pt x="7488" y="13870"/>
                    </a:lnTo>
                    <a:lnTo>
                      <a:pt x="7396" y="12903"/>
                    </a:lnTo>
                    <a:close/>
                    <a:moveTo>
                      <a:pt x="5842" y="1089"/>
                    </a:moveTo>
                    <a:lnTo>
                      <a:pt x="5669" y="133"/>
                    </a:lnTo>
                    <a:lnTo>
                      <a:pt x="5801" y="110"/>
                    </a:lnTo>
                    <a:lnTo>
                      <a:pt x="5974" y="1066"/>
                    </a:lnTo>
                    <a:close/>
                    <a:moveTo>
                      <a:pt x="8046" y="12817"/>
                    </a:moveTo>
                    <a:lnTo>
                      <a:pt x="8218" y="13772"/>
                    </a:lnTo>
                    <a:lnTo>
                      <a:pt x="8086" y="13795"/>
                    </a:lnTo>
                    <a:lnTo>
                      <a:pt x="7913" y="12834"/>
                    </a:lnTo>
                    <a:close/>
                    <a:moveTo>
                      <a:pt x="5330" y="1204"/>
                    </a:moveTo>
                    <a:lnTo>
                      <a:pt x="5082" y="260"/>
                    </a:lnTo>
                    <a:lnTo>
                      <a:pt x="5209" y="225"/>
                    </a:lnTo>
                    <a:lnTo>
                      <a:pt x="5462" y="1169"/>
                    </a:lnTo>
                    <a:close/>
                    <a:moveTo>
                      <a:pt x="8552" y="12702"/>
                    </a:moveTo>
                    <a:lnTo>
                      <a:pt x="8805" y="13640"/>
                    </a:lnTo>
                    <a:lnTo>
                      <a:pt x="8679" y="13680"/>
                    </a:lnTo>
                    <a:lnTo>
                      <a:pt x="8426" y="12736"/>
                    </a:lnTo>
                    <a:close/>
                    <a:moveTo>
                      <a:pt x="4840" y="1371"/>
                    </a:moveTo>
                    <a:lnTo>
                      <a:pt x="4512" y="456"/>
                    </a:lnTo>
                    <a:lnTo>
                      <a:pt x="4633" y="415"/>
                    </a:lnTo>
                    <a:lnTo>
                      <a:pt x="4967" y="1325"/>
                    </a:lnTo>
                    <a:close/>
                    <a:moveTo>
                      <a:pt x="9041" y="12535"/>
                    </a:moveTo>
                    <a:lnTo>
                      <a:pt x="9375" y="13450"/>
                    </a:lnTo>
                    <a:lnTo>
                      <a:pt x="9254" y="13490"/>
                    </a:lnTo>
                    <a:lnTo>
                      <a:pt x="8921" y="12575"/>
                    </a:lnTo>
                    <a:close/>
                    <a:moveTo>
                      <a:pt x="4363" y="1572"/>
                    </a:moveTo>
                    <a:lnTo>
                      <a:pt x="3948" y="686"/>
                    </a:lnTo>
                    <a:lnTo>
                      <a:pt x="4075" y="628"/>
                    </a:lnTo>
                    <a:lnTo>
                      <a:pt x="4484" y="1514"/>
                    </a:lnTo>
                    <a:close/>
                    <a:moveTo>
                      <a:pt x="9525" y="12334"/>
                    </a:moveTo>
                    <a:lnTo>
                      <a:pt x="9933" y="13220"/>
                    </a:lnTo>
                    <a:lnTo>
                      <a:pt x="9813" y="13277"/>
                    </a:lnTo>
                    <a:lnTo>
                      <a:pt x="9404" y="12391"/>
                    </a:lnTo>
                    <a:close/>
                    <a:moveTo>
                      <a:pt x="3902" y="1814"/>
                    </a:moveTo>
                    <a:lnTo>
                      <a:pt x="3413" y="974"/>
                    </a:lnTo>
                    <a:lnTo>
                      <a:pt x="3528" y="910"/>
                    </a:lnTo>
                    <a:lnTo>
                      <a:pt x="4017" y="1750"/>
                    </a:lnTo>
                    <a:close/>
                    <a:moveTo>
                      <a:pt x="9985" y="12086"/>
                    </a:moveTo>
                    <a:lnTo>
                      <a:pt x="10474" y="12932"/>
                    </a:lnTo>
                    <a:lnTo>
                      <a:pt x="10359" y="12995"/>
                    </a:lnTo>
                    <a:lnTo>
                      <a:pt x="9870" y="12155"/>
                    </a:lnTo>
                    <a:close/>
                    <a:moveTo>
                      <a:pt x="3471" y="2101"/>
                    </a:moveTo>
                    <a:lnTo>
                      <a:pt x="2907" y="1307"/>
                    </a:lnTo>
                    <a:lnTo>
                      <a:pt x="3016" y="1227"/>
                    </a:lnTo>
                    <a:lnTo>
                      <a:pt x="3574" y="2027"/>
                    </a:lnTo>
                    <a:close/>
                    <a:moveTo>
                      <a:pt x="10417" y="11798"/>
                    </a:moveTo>
                    <a:lnTo>
                      <a:pt x="10981" y="12598"/>
                    </a:lnTo>
                    <a:lnTo>
                      <a:pt x="10871" y="12679"/>
                    </a:lnTo>
                    <a:lnTo>
                      <a:pt x="10307" y="11879"/>
                    </a:lnTo>
                    <a:close/>
                    <a:moveTo>
                      <a:pt x="3056" y="2418"/>
                    </a:moveTo>
                    <a:lnTo>
                      <a:pt x="2435" y="1681"/>
                    </a:lnTo>
                    <a:lnTo>
                      <a:pt x="2533" y="1595"/>
                    </a:lnTo>
                    <a:lnTo>
                      <a:pt x="3160" y="2343"/>
                    </a:lnTo>
                    <a:close/>
                    <a:moveTo>
                      <a:pt x="10825" y="11476"/>
                    </a:moveTo>
                    <a:lnTo>
                      <a:pt x="11453" y="12224"/>
                    </a:lnTo>
                    <a:lnTo>
                      <a:pt x="11355" y="12311"/>
                    </a:lnTo>
                    <a:lnTo>
                      <a:pt x="10728" y="11562"/>
                    </a:lnTo>
                    <a:close/>
                    <a:moveTo>
                      <a:pt x="2677" y="2781"/>
                    </a:moveTo>
                    <a:lnTo>
                      <a:pt x="1986" y="2090"/>
                    </a:lnTo>
                    <a:lnTo>
                      <a:pt x="2078" y="1998"/>
                    </a:lnTo>
                    <a:lnTo>
                      <a:pt x="2769" y="2688"/>
                    </a:lnTo>
                    <a:close/>
                    <a:moveTo>
                      <a:pt x="11211" y="11125"/>
                    </a:moveTo>
                    <a:lnTo>
                      <a:pt x="11902" y="11816"/>
                    </a:lnTo>
                    <a:lnTo>
                      <a:pt x="11804" y="11908"/>
                    </a:lnTo>
                    <a:lnTo>
                      <a:pt x="11113" y="11217"/>
                    </a:lnTo>
                    <a:close/>
                    <a:moveTo>
                      <a:pt x="2331" y="3166"/>
                    </a:moveTo>
                    <a:lnTo>
                      <a:pt x="1583" y="2545"/>
                    </a:lnTo>
                    <a:lnTo>
                      <a:pt x="1669" y="2441"/>
                    </a:lnTo>
                    <a:lnTo>
                      <a:pt x="2418" y="3068"/>
                    </a:lnTo>
                    <a:close/>
                    <a:moveTo>
                      <a:pt x="11556" y="10734"/>
                    </a:moveTo>
                    <a:lnTo>
                      <a:pt x="12304" y="11361"/>
                    </a:lnTo>
                    <a:lnTo>
                      <a:pt x="12218" y="11459"/>
                    </a:lnTo>
                    <a:lnTo>
                      <a:pt x="11470" y="10837"/>
                    </a:lnTo>
                    <a:close/>
                    <a:moveTo>
                      <a:pt x="2015" y="3586"/>
                    </a:moveTo>
                    <a:lnTo>
                      <a:pt x="1215" y="3022"/>
                    </a:lnTo>
                    <a:lnTo>
                      <a:pt x="1295" y="2919"/>
                    </a:lnTo>
                    <a:lnTo>
                      <a:pt x="2095" y="3477"/>
                    </a:lnTo>
                    <a:close/>
                    <a:moveTo>
                      <a:pt x="11873" y="10319"/>
                    </a:moveTo>
                    <a:lnTo>
                      <a:pt x="12667" y="10878"/>
                    </a:lnTo>
                    <a:lnTo>
                      <a:pt x="12592" y="10987"/>
                    </a:lnTo>
                    <a:lnTo>
                      <a:pt x="11792" y="10429"/>
                    </a:lnTo>
                    <a:close/>
                    <a:moveTo>
                      <a:pt x="1744" y="4024"/>
                    </a:moveTo>
                    <a:lnTo>
                      <a:pt x="898" y="3534"/>
                    </a:lnTo>
                    <a:lnTo>
                      <a:pt x="967" y="3419"/>
                    </a:lnTo>
                    <a:lnTo>
                      <a:pt x="1808" y="3908"/>
                    </a:lnTo>
                    <a:close/>
                    <a:moveTo>
                      <a:pt x="12143" y="9882"/>
                    </a:moveTo>
                    <a:lnTo>
                      <a:pt x="12983" y="10371"/>
                    </a:lnTo>
                    <a:lnTo>
                      <a:pt x="12920" y="10486"/>
                    </a:lnTo>
                    <a:lnTo>
                      <a:pt x="12080" y="9997"/>
                    </a:lnTo>
                    <a:close/>
                    <a:moveTo>
                      <a:pt x="1560" y="4369"/>
                    </a:moveTo>
                    <a:lnTo>
                      <a:pt x="1503" y="4490"/>
                    </a:lnTo>
                    <a:lnTo>
                      <a:pt x="622" y="4081"/>
                    </a:lnTo>
                    <a:lnTo>
                      <a:pt x="680" y="3960"/>
                    </a:lnTo>
                    <a:close/>
                    <a:moveTo>
                      <a:pt x="12322" y="9537"/>
                    </a:moveTo>
                    <a:lnTo>
                      <a:pt x="12379" y="9410"/>
                    </a:lnTo>
                    <a:lnTo>
                      <a:pt x="13265" y="9824"/>
                    </a:lnTo>
                    <a:lnTo>
                      <a:pt x="13208" y="9945"/>
                    </a:lnTo>
                    <a:close/>
                    <a:moveTo>
                      <a:pt x="1359" y="4852"/>
                    </a:moveTo>
                    <a:lnTo>
                      <a:pt x="1318" y="4973"/>
                    </a:lnTo>
                    <a:lnTo>
                      <a:pt x="403" y="4645"/>
                    </a:lnTo>
                    <a:lnTo>
                      <a:pt x="444" y="4518"/>
                    </a:lnTo>
                    <a:close/>
                    <a:moveTo>
                      <a:pt x="12523" y="9053"/>
                    </a:moveTo>
                    <a:lnTo>
                      <a:pt x="12569" y="8932"/>
                    </a:lnTo>
                    <a:lnTo>
                      <a:pt x="13484" y="9260"/>
                    </a:lnTo>
                    <a:lnTo>
                      <a:pt x="13438" y="9381"/>
                    </a:lnTo>
                    <a:close/>
                    <a:moveTo>
                      <a:pt x="1198" y="5341"/>
                    </a:moveTo>
                    <a:lnTo>
                      <a:pt x="1157" y="5468"/>
                    </a:lnTo>
                    <a:lnTo>
                      <a:pt x="219" y="5221"/>
                    </a:lnTo>
                    <a:lnTo>
                      <a:pt x="254" y="5088"/>
                    </a:lnTo>
                    <a:close/>
                    <a:moveTo>
                      <a:pt x="12690" y="8564"/>
                    </a:moveTo>
                    <a:lnTo>
                      <a:pt x="12725" y="8432"/>
                    </a:lnTo>
                    <a:lnTo>
                      <a:pt x="13668" y="8685"/>
                    </a:lnTo>
                    <a:lnTo>
                      <a:pt x="13634" y="8817"/>
                    </a:lnTo>
                    <a:close/>
                    <a:moveTo>
                      <a:pt x="1083" y="5854"/>
                    </a:moveTo>
                    <a:lnTo>
                      <a:pt x="1059" y="5980"/>
                    </a:lnTo>
                    <a:lnTo>
                      <a:pt x="104" y="5808"/>
                    </a:lnTo>
                    <a:lnTo>
                      <a:pt x="121" y="5681"/>
                    </a:lnTo>
                    <a:close/>
                    <a:moveTo>
                      <a:pt x="12805" y="8052"/>
                    </a:moveTo>
                    <a:lnTo>
                      <a:pt x="12828" y="7925"/>
                    </a:lnTo>
                    <a:lnTo>
                      <a:pt x="13783" y="8098"/>
                    </a:lnTo>
                    <a:lnTo>
                      <a:pt x="13760" y="8225"/>
                    </a:lnTo>
                    <a:close/>
                    <a:moveTo>
                      <a:pt x="1008" y="6360"/>
                    </a:moveTo>
                    <a:lnTo>
                      <a:pt x="996" y="6492"/>
                    </a:lnTo>
                    <a:lnTo>
                      <a:pt x="24" y="6406"/>
                    </a:lnTo>
                    <a:lnTo>
                      <a:pt x="35" y="6274"/>
                    </a:lnTo>
                    <a:close/>
                    <a:moveTo>
                      <a:pt x="12886" y="7534"/>
                    </a:moveTo>
                    <a:lnTo>
                      <a:pt x="12897" y="7402"/>
                    </a:lnTo>
                    <a:lnTo>
                      <a:pt x="13870" y="7488"/>
                    </a:lnTo>
                    <a:lnTo>
                      <a:pt x="13858" y="762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5"/>
              <p:cNvSpPr/>
              <p:nvPr/>
            </p:nvSpPr>
            <p:spPr>
              <a:xfrm>
                <a:off x="6573635" y="1921865"/>
                <a:ext cx="199103" cy="201929"/>
              </a:xfrm>
              <a:custGeom>
                <a:rect b="b" l="l" r="r" t="t"/>
                <a:pathLst>
                  <a:path extrusionOk="0" h="3287" w="3241">
                    <a:moveTo>
                      <a:pt x="3240" y="576"/>
                    </a:moveTo>
                    <a:lnTo>
                      <a:pt x="979" y="0"/>
                    </a:lnTo>
                    <a:cubicBezTo>
                      <a:pt x="789" y="535"/>
                      <a:pt x="443" y="996"/>
                      <a:pt x="0" y="1318"/>
                    </a:cubicBezTo>
                    <a:lnTo>
                      <a:pt x="1266" y="3286"/>
                    </a:lnTo>
                    <a:cubicBezTo>
                      <a:pt x="2199" y="2636"/>
                      <a:pt x="2912" y="1686"/>
                      <a:pt x="3240" y="57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5"/>
              <p:cNvSpPr/>
              <p:nvPr/>
            </p:nvSpPr>
            <p:spPr>
              <a:xfrm>
                <a:off x="6161418" y="1554496"/>
                <a:ext cx="364909" cy="461788"/>
              </a:xfrm>
              <a:custGeom>
                <a:rect b="b" l="l" r="r" t="t"/>
                <a:pathLst>
                  <a:path extrusionOk="0" h="7517" w="5940">
                    <a:moveTo>
                      <a:pt x="5087" y="1"/>
                    </a:moveTo>
                    <a:cubicBezTo>
                      <a:pt x="2285" y="1"/>
                      <a:pt x="0" y="2280"/>
                      <a:pt x="0" y="5088"/>
                    </a:cubicBezTo>
                    <a:cubicBezTo>
                      <a:pt x="0" y="5963"/>
                      <a:pt x="225" y="6792"/>
                      <a:pt x="622" y="7517"/>
                    </a:cubicBezTo>
                    <a:lnTo>
                      <a:pt x="2613" y="6303"/>
                    </a:lnTo>
                    <a:cubicBezTo>
                      <a:pt x="2434" y="5934"/>
                      <a:pt x="2331" y="5526"/>
                      <a:pt x="2331" y="5094"/>
                    </a:cubicBezTo>
                    <a:cubicBezTo>
                      <a:pt x="2331" y="3575"/>
                      <a:pt x="3562" y="2343"/>
                      <a:pt x="5082" y="2343"/>
                    </a:cubicBezTo>
                    <a:cubicBezTo>
                      <a:pt x="5197" y="2343"/>
                      <a:pt x="5306" y="2355"/>
                      <a:pt x="5410" y="2366"/>
                    </a:cubicBezTo>
                    <a:lnTo>
                      <a:pt x="5939" y="87"/>
                    </a:lnTo>
                    <a:cubicBezTo>
                      <a:pt x="5663" y="24"/>
                      <a:pt x="5375" y="1"/>
                      <a:pt x="50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5"/>
              <p:cNvSpPr/>
              <p:nvPr/>
            </p:nvSpPr>
            <p:spPr>
              <a:xfrm>
                <a:off x="6142312" y="1527650"/>
                <a:ext cx="665375" cy="665068"/>
              </a:xfrm>
              <a:custGeom>
                <a:rect b="b" l="l" r="r" t="t"/>
                <a:pathLst>
                  <a:path extrusionOk="0" h="10826" w="10831">
                    <a:moveTo>
                      <a:pt x="1261" y="5410"/>
                    </a:moveTo>
                    <a:cubicBezTo>
                      <a:pt x="1261" y="7735"/>
                      <a:pt x="3154" y="9628"/>
                      <a:pt x="5485" y="9628"/>
                    </a:cubicBezTo>
                    <a:cubicBezTo>
                      <a:pt x="7815" y="9628"/>
                      <a:pt x="9709" y="7735"/>
                      <a:pt x="9709" y="5410"/>
                    </a:cubicBezTo>
                    <a:cubicBezTo>
                      <a:pt x="9709" y="3079"/>
                      <a:pt x="7815" y="1186"/>
                      <a:pt x="5485" y="1186"/>
                    </a:cubicBezTo>
                    <a:cubicBezTo>
                      <a:pt x="3165" y="1186"/>
                      <a:pt x="1261" y="3085"/>
                      <a:pt x="1261" y="5410"/>
                    </a:cubicBezTo>
                    <a:close/>
                    <a:moveTo>
                      <a:pt x="9657" y="5410"/>
                    </a:moveTo>
                    <a:cubicBezTo>
                      <a:pt x="9657" y="7712"/>
                      <a:pt x="7787" y="9582"/>
                      <a:pt x="5485" y="9582"/>
                    </a:cubicBezTo>
                    <a:cubicBezTo>
                      <a:pt x="3183" y="9582"/>
                      <a:pt x="1312" y="7712"/>
                      <a:pt x="1312" y="5410"/>
                    </a:cubicBezTo>
                    <a:cubicBezTo>
                      <a:pt x="1312" y="3108"/>
                      <a:pt x="3183" y="1238"/>
                      <a:pt x="5485" y="1238"/>
                    </a:cubicBezTo>
                    <a:cubicBezTo>
                      <a:pt x="7787" y="1238"/>
                      <a:pt x="9657" y="3114"/>
                      <a:pt x="9657" y="5410"/>
                    </a:cubicBezTo>
                    <a:close/>
                    <a:moveTo>
                      <a:pt x="760" y="5358"/>
                    </a:moveTo>
                    <a:lnTo>
                      <a:pt x="760" y="5456"/>
                    </a:lnTo>
                    <a:lnTo>
                      <a:pt x="0" y="5456"/>
                    </a:lnTo>
                    <a:lnTo>
                      <a:pt x="0" y="5358"/>
                    </a:lnTo>
                    <a:close/>
                    <a:moveTo>
                      <a:pt x="10071" y="5468"/>
                    </a:moveTo>
                    <a:lnTo>
                      <a:pt x="10071" y="5364"/>
                    </a:lnTo>
                    <a:lnTo>
                      <a:pt x="10831" y="5364"/>
                    </a:lnTo>
                    <a:lnTo>
                      <a:pt x="10831" y="5468"/>
                    </a:lnTo>
                    <a:close/>
                    <a:moveTo>
                      <a:pt x="783" y="5871"/>
                    </a:moveTo>
                    <a:lnTo>
                      <a:pt x="29" y="5934"/>
                    </a:lnTo>
                    <a:lnTo>
                      <a:pt x="18" y="5830"/>
                    </a:lnTo>
                    <a:lnTo>
                      <a:pt x="777" y="5767"/>
                    </a:lnTo>
                    <a:close/>
                    <a:moveTo>
                      <a:pt x="10048" y="4956"/>
                    </a:moveTo>
                    <a:lnTo>
                      <a:pt x="10802" y="4892"/>
                    </a:lnTo>
                    <a:lnTo>
                      <a:pt x="10808" y="4990"/>
                    </a:lnTo>
                    <a:lnTo>
                      <a:pt x="10054" y="5053"/>
                    </a:lnTo>
                    <a:close/>
                    <a:moveTo>
                      <a:pt x="841" y="6273"/>
                    </a:moveTo>
                    <a:lnTo>
                      <a:pt x="92" y="6400"/>
                    </a:lnTo>
                    <a:lnTo>
                      <a:pt x="69" y="6302"/>
                    </a:lnTo>
                    <a:lnTo>
                      <a:pt x="818" y="6170"/>
                    </a:lnTo>
                    <a:close/>
                    <a:moveTo>
                      <a:pt x="9991" y="4553"/>
                    </a:moveTo>
                    <a:lnTo>
                      <a:pt x="10739" y="4420"/>
                    </a:lnTo>
                    <a:lnTo>
                      <a:pt x="10762" y="4524"/>
                    </a:lnTo>
                    <a:lnTo>
                      <a:pt x="10014" y="4651"/>
                    </a:lnTo>
                    <a:close/>
                    <a:moveTo>
                      <a:pt x="933" y="6665"/>
                    </a:moveTo>
                    <a:lnTo>
                      <a:pt x="202" y="6860"/>
                    </a:lnTo>
                    <a:lnTo>
                      <a:pt x="167" y="6763"/>
                    </a:lnTo>
                    <a:lnTo>
                      <a:pt x="904" y="6567"/>
                    </a:lnTo>
                    <a:close/>
                    <a:moveTo>
                      <a:pt x="9899" y="4156"/>
                    </a:moveTo>
                    <a:lnTo>
                      <a:pt x="10629" y="3960"/>
                    </a:lnTo>
                    <a:lnTo>
                      <a:pt x="10658" y="4064"/>
                    </a:lnTo>
                    <a:lnTo>
                      <a:pt x="9927" y="4259"/>
                    </a:lnTo>
                    <a:close/>
                    <a:moveTo>
                      <a:pt x="1065" y="7050"/>
                    </a:moveTo>
                    <a:lnTo>
                      <a:pt x="351" y="7309"/>
                    </a:lnTo>
                    <a:lnTo>
                      <a:pt x="311" y="7206"/>
                    </a:lnTo>
                    <a:lnTo>
                      <a:pt x="1025" y="6947"/>
                    </a:lnTo>
                    <a:close/>
                    <a:moveTo>
                      <a:pt x="9772" y="3770"/>
                    </a:moveTo>
                    <a:lnTo>
                      <a:pt x="10486" y="3511"/>
                    </a:lnTo>
                    <a:lnTo>
                      <a:pt x="10520" y="3609"/>
                    </a:lnTo>
                    <a:lnTo>
                      <a:pt x="9812" y="3868"/>
                    </a:lnTo>
                    <a:close/>
                    <a:moveTo>
                      <a:pt x="1220" y="7424"/>
                    </a:moveTo>
                    <a:lnTo>
                      <a:pt x="530" y="7747"/>
                    </a:lnTo>
                    <a:lnTo>
                      <a:pt x="489" y="7655"/>
                    </a:lnTo>
                    <a:lnTo>
                      <a:pt x="1180" y="7327"/>
                    </a:lnTo>
                    <a:close/>
                    <a:moveTo>
                      <a:pt x="9611" y="3396"/>
                    </a:moveTo>
                    <a:lnTo>
                      <a:pt x="10296" y="3068"/>
                    </a:lnTo>
                    <a:lnTo>
                      <a:pt x="10342" y="3166"/>
                    </a:lnTo>
                    <a:lnTo>
                      <a:pt x="9651" y="3488"/>
                    </a:lnTo>
                    <a:close/>
                    <a:moveTo>
                      <a:pt x="1416" y="7781"/>
                    </a:moveTo>
                    <a:lnTo>
                      <a:pt x="754" y="8161"/>
                    </a:lnTo>
                    <a:lnTo>
                      <a:pt x="702" y="8075"/>
                    </a:lnTo>
                    <a:lnTo>
                      <a:pt x="1364" y="7695"/>
                    </a:lnTo>
                    <a:close/>
                    <a:moveTo>
                      <a:pt x="9421" y="3039"/>
                    </a:moveTo>
                    <a:lnTo>
                      <a:pt x="10083" y="2659"/>
                    </a:lnTo>
                    <a:lnTo>
                      <a:pt x="10135" y="2746"/>
                    </a:lnTo>
                    <a:lnTo>
                      <a:pt x="9473" y="3125"/>
                    </a:lnTo>
                    <a:close/>
                    <a:moveTo>
                      <a:pt x="1629" y="8121"/>
                    </a:moveTo>
                    <a:lnTo>
                      <a:pt x="1007" y="8558"/>
                    </a:lnTo>
                    <a:lnTo>
                      <a:pt x="950" y="8472"/>
                    </a:lnTo>
                    <a:lnTo>
                      <a:pt x="1571" y="8034"/>
                    </a:lnTo>
                    <a:close/>
                    <a:moveTo>
                      <a:pt x="9197" y="2694"/>
                    </a:moveTo>
                    <a:lnTo>
                      <a:pt x="9824" y="2257"/>
                    </a:lnTo>
                    <a:lnTo>
                      <a:pt x="9881" y="2343"/>
                    </a:lnTo>
                    <a:lnTo>
                      <a:pt x="9254" y="2780"/>
                    </a:lnTo>
                    <a:close/>
                    <a:moveTo>
                      <a:pt x="1882" y="8443"/>
                    </a:moveTo>
                    <a:lnTo>
                      <a:pt x="1301" y="8932"/>
                    </a:lnTo>
                    <a:lnTo>
                      <a:pt x="1238" y="8852"/>
                    </a:lnTo>
                    <a:lnTo>
                      <a:pt x="1819" y="8362"/>
                    </a:lnTo>
                    <a:close/>
                    <a:moveTo>
                      <a:pt x="8949" y="2377"/>
                    </a:moveTo>
                    <a:lnTo>
                      <a:pt x="9530" y="1888"/>
                    </a:lnTo>
                    <a:lnTo>
                      <a:pt x="9594" y="1969"/>
                    </a:lnTo>
                    <a:lnTo>
                      <a:pt x="9012" y="2458"/>
                    </a:lnTo>
                    <a:close/>
                    <a:moveTo>
                      <a:pt x="2164" y="8736"/>
                    </a:moveTo>
                    <a:lnTo>
                      <a:pt x="1623" y="9277"/>
                    </a:lnTo>
                    <a:lnTo>
                      <a:pt x="1548" y="9208"/>
                    </a:lnTo>
                    <a:lnTo>
                      <a:pt x="2089" y="8667"/>
                    </a:lnTo>
                    <a:close/>
                    <a:moveTo>
                      <a:pt x="8673" y="2084"/>
                    </a:moveTo>
                    <a:lnTo>
                      <a:pt x="9214" y="1543"/>
                    </a:lnTo>
                    <a:lnTo>
                      <a:pt x="9283" y="1618"/>
                    </a:lnTo>
                    <a:lnTo>
                      <a:pt x="8748" y="2159"/>
                    </a:lnTo>
                    <a:close/>
                    <a:moveTo>
                      <a:pt x="2463" y="9013"/>
                    </a:moveTo>
                    <a:lnTo>
                      <a:pt x="1974" y="9594"/>
                    </a:lnTo>
                    <a:lnTo>
                      <a:pt x="1899" y="9531"/>
                    </a:lnTo>
                    <a:lnTo>
                      <a:pt x="2389" y="8949"/>
                    </a:lnTo>
                    <a:close/>
                    <a:moveTo>
                      <a:pt x="8374" y="1813"/>
                    </a:moveTo>
                    <a:lnTo>
                      <a:pt x="8863" y="1226"/>
                    </a:lnTo>
                    <a:lnTo>
                      <a:pt x="8938" y="1295"/>
                    </a:lnTo>
                    <a:lnTo>
                      <a:pt x="8448" y="1877"/>
                    </a:lnTo>
                    <a:close/>
                    <a:moveTo>
                      <a:pt x="2791" y="9249"/>
                    </a:moveTo>
                    <a:lnTo>
                      <a:pt x="2348" y="9876"/>
                    </a:lnTo>
                    <a:lnTo>
                      <a:pt x="2262" y="9818"/>
                    </a:lnTo>
                    <a:lnTo>
                      <a:pt x="2699" y="9191"/>
                    </a:lnTo>
                    <a:close/>
                    <a:moveTo>
                      <a:pt x="8040" y="1566"/>
                    </a:moveTo>
                    <a:lnTo>
                      <a:pt x="8477" y="939"/>
                    </a:lnTo>
                    <a:lnTo>
                      <a:pt x="8563" y="996"/>
                    </a:lnTo>
                    <a:lnTo>
                      <a:pt x="8126" y="1623"/>
                    </a:lnTo>
                    <a:close/>
                    <a:moveTo>
                      <a:pt x="3131" y="9462"/>
                    </a:moveTo>
                    <a:lnTo>
                      <a:pt x="2751" y="10123"/>
                    </a:lnTo>
                    <a:lnTo>
                      <a:pt x="2665" y="10077"/>
                    </a:lnTo>
                    <a:lnTo>
                      <a:pt x="3045" y="9416"/>
                    </a:lnTo>
                    <a:close/>
                    <a:moveTo>
                      <a:pt x="7695" y="1353"/>
                    </a:moveTo>
                    <a:lnTo>
                      <a:pt x="8074" y="691"/>
                    </a:lnTo>
                    <a:lnTo>
                      <a:pt x="8161" y="737"/>
                    </a:lnTo>
                    <a:lnTo>
                      <a:pt x="7781" y="1399"/>
                    </a:lnTo>
                    <a:close/>
                    <a:moveTo>
                      <a:pt x="3493" y="9651"/>
                    </a:moveTo>
                    <a:lnTo>
                      <a:pt x="3171" y="10342"/>
                    </a:lnTo>
                    <a:lnTo>
                      <a:pt x="3079" y="10302"/>
                    </a:lnTo>
                    <a:lnTo>
                      <a:pt x="3401" y="9605"/>
                    </a:lnTo>
                    <a:close/>
                    <a:moveTo>
                      <a:pt x="7338" y="1169"/>
                    </a:moveTo>
                    <a:lnTo>
                      <a:pt x="7660" y="478"/>
                    </a:lnTo>
                    <a:lnTo>
                      <a:pt x="7752" y="524"/>
                    </a:lnTo>
                    <a:lnTo>
                      <a:pt x="7430" y="1215"/>
                    </a:lnTo>
                    <a:close/>
                    <a:moveTo>
                      <a:pt x="3873" y="9801"/>
                    </a:moveTo>
                    <a:lnTo>
                      <a:pt x="3614" y="10515"/>
                    </a:lnTo>
                    <a:lnTo>
                      <a:pt x="3517" y="10480"/>
                    </a:lnTo>
                    <a:lnTo>
                      <a:pt x="3775" y="9767"/>
                    </a:lnTo>
                    <a:close/>
                    <a:moveTo>
                      <a:pt x="6964" y="1019"/>
                    </a:moveTo>
                    <a:lnTo>
                      <a:pt x="7223" y="306"/>
                    </a:lnTo>
                    <a:lnTo>
                      <a:pt x="7320" y="346"/>
                    </a:lnTo>
                    <a:lnTo>
                      <a:pt x="7061" y="1054"/>
                    </a:lnTo>
                    <a:close/>
                    <a:moveTo>
                      <a:pt x="4265" y="9916"/>
                    </a:moveTo>
                    <a:lnTo>
                      <a:pt x="4069" y="10653"/>
                    </a:lnTo>
                    <a:lnTo>
                      <a:pt x="3965" y="10624"/>
                    </a:lnTo>
                    <a:lnTo>
                      <a:pt x="4161" y="9887"/>
                    </a:lnTo>
                    <a:close/>
                    <a:moveTo>
                      <a:pt x="6572" y="904"/>
                    </a:moveTo>
                    <a:lnTo>
                      <a:pt x="6768" y="173"/>
                    </a:lnTo>
                    <a:lnTo>
                      <a:pt x="6866" y="202"/>
                    </a:lnTo>
                    <a:lnTo>
                      <a:pt x="6676" y="933"/>
                    </a:lnTo>
                    <a:close/>
                    <a:moveTo>
                      <a:pt x="4662" y="10002"/>
                    </a:moveTo>
                    <a:lnTo>
                      <a:pt x="4529" y="10751"/>
                    </a:lnTo>
                    <a:lnTo>
                      <a:pt x="4426" y="10728"/>
                    </a:lnTo>
                    <a:lnTo>
                      <a:pt x="4558" y="9979"/>
                    </a:lnTo>
                    <a:close/>
                    <a:moveTo>
                      <a:pt x="6169" y="818"/>
                    </a:moveTo>
                    <a:lnTo>
                      <a:pt x="6302" y="70"/>
                    </a:lnTo>
                    <a:lnTo>
                      <a:pt x="6400" y="93"/>
                    </a:lnTo>
                    <a:lnTo>
                      <a:pt x="6273" y="841"/>
                    </a:lnTo>
                    <a:close/>
                    <a:moveTo>
                      <a:pt x="5065" y="10049"/>
                    </a:moveTo>
                    <a:lnTo>
                      <a:pt x="4996" y="10802"/>
                    </a:lnTo>
                    <a:lnTo>
                      <a:pt x="4898" y="10797"/>
                    </a:lnTo>
                    <a:lnTo>
                      <a:pt x="4961" y="10037"/>
                    </a:lnTo>
                    <a:close/>
                    <a:moveTo>
                      <a:pt x="5767" y="766"/>
                    </a:moveTo>
                    <a:lnTo>
                      <a:pt x="5830" y="12"/>
                    </a:lnTo>
                    <a:lnTo>
                      <a:pt x="5934" y="18"/>
                    </a:lnTo>
                    <a:lnTo>
                      <a:pt x="5870" y="778"/>
                    </a:lnTo>
                    <a:close/>
                    <a:moveTo>
                      <a:pt x="5467" y="10060"/>
                    </a:moveTo>
                    <a:lnTo>
                      <a:pt x="5467" y="10825"/>
                    </a:lnTo>
                    <a:lnTo>
                      <a:pt x="5364" y="10825"/>
                    </a:lnTo>
                    <a:lnTo>
                      <a:pt x="5364" y="10060"/>
                    </a:lnTo>
                    <a:close/>
                    <a:moveTo>
                      <a:pt x="5364" y="1"/>
                    </a:moveTo>
                    <a:lnTo>
                      <a:pt x="5467" y="1"/>
                    </a:lnTo>
                    <a:lnTo>
                      <a:pt x="5467" y="760"/>
                    </a:lnTo>
                    <a:lnTo>
                      <a:pt x="5364" y="760"/>
                    </a:lnTo>
                    <a:close/>
                    <a:moveTo>
                      <a:pt x="5876" y="10037"/>
                    </a:moveTo>
                    <a:lnTo>
                      <a:pt x="5939" y="10797"/>
                    </a:lnTo>
                    <a:lnTo>
                      <a:pt x="5841" y="10802"/>
                    </a:lnTo>
                    <a:lnTo>
                      <a:pt x="5772" y="10049"/>
                    </a:lnTo>
                    <a:close/>
                    <a:moveTo>
                      <a:pt x="4961" y="778"/>
                    </a:moveTo>
                    <a:lnTo>
                      <a:pt x="4898" y="18"/>
                    </a:lnTo>
                    <a:lnTo>
                      <a:pt x="4996" y="12"/>
                    </a:lnTo>
                    <a:lnTo>
                      <a:pt x="5065" y="766"/>
                    </a:lnTo>
                    <a:close/>
                    <a:moveTo>
                      <a:pt x="6279" y="9985"/>
                    </a:moveTo>
                    <a:lnTo>
                      <a:pt x="6405" y="10733"/>
                    </a:lnTo>
                    <a:lnTo>
                      <a:pt x="6308" y="10751"/>
                    </a:lnTo>
                    <a:lnTo>
                      <a:pt x="6175" y="10002"/>
                    </a:lnTo>
                    <a:close/>
                    <a:moveTo>
                      <a:pt x="4558" y="835"/>
                    </a:moveTo>
                    <a:lnTo>
                      <a:pt x="4432" y="87"/>
                    </a:lnTo>
                    <a:lnTo>
                      <a:pt x="4529" y="64"/>
                    </a:lnTo>
                    <a:lnTo>
                      <a:pt x="4662" y="812"/>
                    </a:lnTo>
                    <a:close/>
                    <a:moveTo>
                      <a:pt x="6676" y="9887"/>
                    </a:moveTo>
                    <a:lnTo>
                      <a:pt x="6866" y="10624"/>
                    </a:lnTo>
                    <a:lnTo>
                      <a:pt x="6768" y="10653"/>
                    </a:lnTo>
                    <a:lnTo>
                      <a:pt x="6572" y="9916"/>
                    </a:lnTo>
                    <a:close/>
                    <a:moveTo>
                      <a:pt x="4161" y="927"/>
                    </a:moveTo>
                    <a:lnTo>
                      <a:pt x="3971" y="191"/>
                    </a:lnTo>
                    <a:lnTo>
                      <a:pt x="4069" y="162"/>
                    </a:lnTo>
                    <a:lnTo>
                      <a:pt x="4265" y="898"/>
                    </a:lnTo>
                    <a:close/>
                    <a:moveTo>
                      <a:pt x="7056" y="9767"/>
                    </a:moveTo>
                    <a:lnTo>
                      <a:pt x="7315" y="10480"/>
                    </a:lnTo>
                    <a:lnTo>
                      <a:pt x="7211" y="10515"/>
                    </a:lnTo>
                    <a:lnTo>
                      <a:pt x="6952" y="9801"/>
                    </a:lnTo>
                    <a:close/>
                    <a:moveTo>
                      <a:pt x="3775" y="1054"/>
                    </a:moveTo>
                    <a:lnTo>
                      <a:pt x="3517" y="346"/>
                    </a:lnTo>
                    <a:lnTo>
                      <a:pt x="3614" y="306"/>
                    </a:lnTo>
                    <a:lnTo>
                      <a:pt x="3873" y="1019"/>
                    </a:lnTo>
                    <a:close/>
                    <a:moveTo>
                      <a:pt x="7430" y="9605"/>
                    </a:moveTo>
                    <a:lnTo>
                      <a:pt x="7752" y="10302"/>
                    </a:lnTo>
                    <a:lnTo>
                      <a:pt x="7660" y="10342"/>
                    </a:lnTo>
                    <a:lnTo>
                      <a:pt x="7338" y="9651"/>
                    </a:lnTo>
                    <a:close/>
                    <a:moveTo>
                      <a:pt x="3401" y="1215"/>
                    </a:moveTo>
                    <a:lnTo>
                      <a:pt x="3079" y="524"/>
                    </a:lnTo>
                    <a:lnTo>
                      <a:pt x="3171" y="478"/>
                    </a:lnTo>
                    <a:lnTo>
                      <a:pt x="3493" y="1169"/>
                    </a:lnTo>
                    <a:close/>
                    <a:moveTo>
                      <a:pt x="7787" y="9416"/>
                    </a:moveTo>
                    <a:lnTo>
                      <a:pt x="8172" y="10077"/>
                    </a:lnTo>
                    <a:lnTo>
                      <a:pt x="8086" y="10123"/>
                    </a:lnTo>
                    <a:lnTo>
                      <a:pt x="7700" y="9462"/>
                    </a:lnTo>
                    <a:close/>
                    <a:moveTo>
                      <a:pt x="3039" y="1411"/>
                    </a:moveTo>
                    <a:lnTo>
                      <a:pt x="2659" y="749"/>
                    </a:lnTo>
                    <a:lnTo>
                      <a:pt x="2745" y="697"/>
                    </a:lnTo>
                    <a:lnTo>
                      <a:pt x="3125" y="1359"/>
                    </a:lnTo>
                    <a:close/>
                    <a:moveTo>
                      <a:pt x="8126" y="9191"/>
                    </a:moveTo>
                    <a:lnTo>
                      <a:pt x="8563" y="9818"/>
                    </a:lnTo>
                    <a:lnTo>
                      <a:pt x="8477" y="9876"/>
                    </a:lnTo>
                    <a:lnTo>
                      <a:pt x="8040" y="9249"/>
                    </a:lnTo>
                    <a:close/>
                    <a:moveTo>
                      <a:pt x="2699" y="1629"/>
                    </a:moveTo>
                    <a:lnTo>
                      <a:pt x="2262" y="1008"/>
                    </a:lnTo>
                    <a:lnTo>
                      <a:pt x="2348" y="950"/>
                    </a:lnTo>
                    <a:lnTo>
                      <a:pt x="2791" y="1572"/>
                    </a:lnTo>
                    <a:close/>
                    <a:moveTo>
                      <a:pt x="8448" y="8938"/>
                    </a:moveTo>
                    <a:lnTo>
                      <a:pt x="8938" y="9525"/>
                    </a:lnTo>
                    <a:lnTo>
                      <a:pt x="8863" y="9588"/>
                    </a:lnTo>
                    <a:lnTo>
                      <a:pt x="8374" y="9007"/>
                    </a:lnTo>
                    <a:close/>
                    <a:moveTo>
                      <a:pt x="2389" y="1877"/>
                    </a:moveTo>
                    <a:lnTo>
                      <a:pt x="1899" y="1295"/>
                    </a:lnTo>
                    <a:lnTo>
                      <a:pt x="1974" y="1226"/>
                    </a:lnTo>
                    <a:lnTo>
                      <a:pt x="2463" y="1813"/>
                    </a:lnTo>
                    <a:close/>
                    <a:moveTo>
                      <a:pt x="8748" y="8667"/>
                    </a:moveTo>
                    <a:lnTo>
                      <a:pt x="9283" y="9208"/>
                    </a:lnTo>
                    <a:lnTo>
                      <a:pt x="9214" y="9277"/>
                    </a:lnTo>
                    <a:lnTo>
                      <a:pt x="8673" y="8736"/>
                    </a:lnTo>
                    <a:close/>
                    <a:moveTo>
                      <a:pt x="2089" y="2159"/>
                    </a:moveTo>
                    <a:lnTo>
                      <a:pt x="1548" y="1618"/>
                    </a:lnTo>
                    <a:lnTo>
                      <a:pt x="1623" y="1543"/>
                    </a:lnTo>
                    <a:lnTo>
                      <a:pt x="2164" y="2084"/>
                    </a:lnTo>
                    <a:close/>
                    <a:moveTo>
                      <a:pt x="9012" y="8362"/>
                    </a:moveTo>
                    <a:lnTo>
                      <a:pt x="9594" y="8852"/>
                    </a:lnTo>
                    <a:lnTo>
                      <a:pt x="9530" y="8932"/>
                    </a:lnTo>
                    <a:lnTo>
                      <a:pt x="8949" y="8443"/>
                    </a:lnTo>
                    <a:close/>
                    <a:moveTo>
                      <a:pt x="1819" y="2458"/>
                    </a:moveTo>
                    <a:lnTo>
                      <a:pt x="1238" y="1969"/>
                    </a:lnTo>
                    <a:lnTo>
                      <a:pt x="1301" y="1888"/>
                    </a:lnTo>
                    <a:lnTo>
                      <a:pt x="1882" y="2377"/>
                    </a:lnTo>
                    <a:close/>
                    <a:moveTo>
                      <a:pt x="9254" y="8034"/>
                    </a:moveTo>
                    <a:lnTo>
                      <a:pt x="9881" y="8472"/>
                    </a:lnTo>
                    <a:lnTo>
                      <a:pt x="9824" y="8558"/>
                    </a:lnTo>
                    <a:lnTo>
                      <a:pt x="9197" y="8121"/>
                    </a:lnTo>
                    <a:close/>
                    <a:moveTo>
                      <a:pt x="1571" y="2780"/>
                    </a:moveTo>
                    <a:lnTo>
                      <a:pt x="950" y="2343"/>
                    </a:lnTo>
                    <a:lnTo>
                      <a:pt x="1007" y="2257"/>
                    </a:lnTo>
                    <a:lnTo>
                      <a:pt x="1629" y="2694"/>
                    </a:lnTo>
                    <a:close/>
                    <a:moveTo>
                      <a:pt x="9473" y="7695"/>
                    </a:moveTo>
                    <a:lnTo>
                      <a:pt x="10135" y="8075"/>
                    </a:lnTo>
                    <a:lnTo>
                      <a:pt x="10083" y="8161"/>
                    </a:lnTo>
                    <a:lnTo>
                      <a:pt x="9421" y="7781"/>
                    </a:lnTo>
                    <a:close/>
                    <a:moveTo>
                      <a:pt x="1358" y="3125"/>
                    </a:moveTo>
                    <a:lnTo>
                      <a:pt x="697" y="2746"/>
                    </a:lnTo>
                    <a:lnTo>
                      <a:pt x="748" y="2659"/>
                    </a:lnTo>
                    <a:lnTo>
                      <a:pt x="1410" y="3039"/>
                    </a:lnTo>
                    <a:close/>
                    <a:moveTo>
                      <a:pt x="9611" y="7424"/>
                    </a:moveTo>
                    <a:lnTo>
                      <a:pt x="9651" y="7327"/>
                    </a:lnTo>
                    <a:lnTo>
                      <a:pt x="10342" y="7655"/>
                    </a:lnTo>
                    <a:lnTo>
                      <a:pt x="10296" y="7747"/>
                    </a:lnTo>
                    <a:close/>
                    <a:moveTo>
                      <a:pt x="1220" y="3396"/>
                    </a:moveTo>
                    <a:lnTo>
                      <a:pt x="1180" y="3488"/>
                    </a:lnTo>
                    <a:lnTo>
                      <a:pt x="489" y="3166"/>
                    </a:lnTo>
                    <a:lnTo>
                      <a:pt x="530" y="3068"/>
                    </a:lnTo>
                    <a:close/>
                    <a:moveTo>
                      <a:pt x="9772" y="7050"/>
                    </a:moveTo>
                    <a:lnTo>
                      <a:pt x="9812" y="6947"/>
                    </a:lnTo>
                    <a:lnTo>
                      <a:pt x="10520" y="7206"/>
                    </a:lnTo>
                    <a:lnTo>
                      <a:pt x="10486" y="7309"/>
                    </a:lnTo>
                    <a:close/>
                    <a:moveTo>
                      <a:pt x="1065" y="3770"/>
                    </a:moveTo>
                    <a:lnTo>
                      <a:pt x="1025" y="3868"/>
                    </a:lnTo>
                    <a:lnTo>
                      <a:pt x="311" y="3609"/>
                    </a:lnTo>
                    <a:lnTo>
                      <a:pt x="351" y="3511"/>
                    </a:lnTo>
                    <a:close/>
                    <a:moveTo>
                      <a:pt x="9899" y="6665"/>
                    </a:moveTo>
                    <a:lnTo>
                      <a:pt x="9927" y="6567"/>
                    </a:lnTo>
                    <a:lnTo>
                      <a:pt x="10658" y="6763"/>
                    </a:lnTo>
                    <a:lnTo>
                      <a:pt x="10629" y="6860"/>
                    </a:lnTo>
                    <a:close/>
                    <a:moveTo>
                      <a:pt x="933" y="4156"/>
                    </a:moveTo>
                    <a:lnTo>
                      <a:pt x="904" y="4259"/>
                    </a:lnTo>
                    <a:lnTo>
                      <a:pt x="167" y="4064"/>
                    </a:lnTo>
                    <a:lnTo>
                      <a:pt x="202" y="3960"/>
                    </a:lnTo>
                    <a:close/>
                    <a:moveTo>
                      <a:pt x="9991" y="6273"/>
                    </a:moveTo>
                    <a:lnTo>
                      <a:pt x="10014" y="6170"/>
                    </a:lnTo>
                    <a:lnTo>
                      <a:pt x="10762" y="6302"/>
                    </a:lnTo>
                    <a:lnTo>
                      <a:pt x="10739" y="6400"/>
                    </a:lnTo>
                    <a:close/>
                    <a:moveTo>
                      <a:pt x="841" y="4553"/>
                    </a:moveTo>
                    <a:lnTo>
                      <a:pt x="818" y="4651"/>
                    </a:lnTo>
                    <a:lnTo>
                      <a:pt x="69" y="4524"/>
                    </a:lnTo>
                    <a:lnTo>
                      <a:pt x="92" y="4420"/>
                    </a:lnTo>
                    <a:close/>
                    <a:moveTo>
                      <a:pt x="10048" y="5871"/>
                    </a:moveTo>
                    <a:lnTo>
                      <a:pt x="10054" y="5767"/>
                    </a:lnTo>
                    <a:lnTo>
                      <a:pt x="10808" y="5830"/>
                    </a:lnTo>
                    <a:lnTo>
                      <a:pt x="10802" y="5934"/>
                    </a:lnTo>
                    <a:close/>
                    <a:moveTo>
                      <a:pt x="783" y="4956"/>
                    </a:moveTo>
                    <a:lnTo>
                      <a:pt x="777" y="5053"/>
                    </a:lnTo>
                    <a:lnTo>
                      <a:pt x="18" y="4990"/>
                    </a:lnTo>
                    <a:lnTo>
                      <a:pt x="29" y="489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5"/>
              <p:cNvSpPr/>
              <p:nvPr/>
            </p:nvSpPr>
            <p:spPr>
              <a:xfrm>
                <a:off x="5824825" y="2060089"/>
                <a:ext cx="585145" cy="538149"/>
              </a:xfrm>
              <a:custGeom>
                <a:rect b="b" l="l" r="r" t="t"/>
                <a:pathLst>
                  <a:path extrusionOk="0" h="8760" w="9525">
                    <a:moveTo>
                      <a:pt x="8765" y="0"/>
                    </a:moveTo>
                    <a:lnTo>
                      <a:pt x="754" y="0"/>
                    </a:lnTo>
                    <a:cubicBezTo>
                      <a:pt x="340" y="0"/>
                      <a:pt x="0" y="340"/>
                      <a:pt x="0" y="754"/>
                    </a:cubicBezTo>
                    <a:lnTo>
                      <a:pt x="0" y="6371"/>
                    </a:lnTo>
                    <a:cubicBezTo>
                      <a:pt x="0" y="6791"/>
                      <a:pt x="340" y="7131"/>
                      <a:pt x="754" y="7131"/>
                    </a:cubicBezTo>
                    <a:lnTo>
                      <a:pt x="4835" y="7131"/>
                    </a:lnTo>
                    <a:cubicBezTo>
                      <a:pt x="5301" y="7131"/>
                      <a:pt x="5755" y="7263"/>
                      <a:pt x="6147" y="7516"/>
                    </a:cubicBezTo>
                    <a:lnTo>
                      <a:pt x="7879" y="8661"/>
                    </a:lnTo>
                    <a:cubicBezTo>
                      <a:pt x="8028" y="8759"/>
                      <a:pt x="8224" y="8621"/>
                      <a:pt x="8190" y="8448"/>
                    </a:cubicBezTo>
                    <a:lnTo>
                      <a:pt x="7948" y="7372"/>
                    </a:lnTo>
                    <a:cubicBezTo>
                      <a:pt x="7919" y="7251"/>
                      <a:pt x="8017" y="7131"/>
                      <a:pt x="8144" y="7131"/>
                    </a:cubicBezTo>
                    <a:lnTo>
                      <a:pt x="8754" y="7131"/>
                    </a:lnTo>
                    <a:cubicBezTo>
                      <a:pt x="9174" y="7131"/>
                      <a:pt x="9513" y="6791"/>
                      <a:pt x="9513" y="6371"/>
                    </a:cubicBezTo>
                    <a:lnTo>
                      <a:pt x="9513" y="754"/>
                    </a:lnTo>
                    <a:cubicBezTo>
                      <a:pt x="9525" y="340"/>
                      <a:pt x="9185" y="0"/>
                      <a:pt x="8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5"/>
              <p:cNvSpPr/>
              <p:nvPr/>
            </p:nvSpPr>
            <p:spPr>
              <a:xfrm>
                <a:off x="5922074" y="2214900"/>
                <a:ext cx="204755" cy="22361"/>
              </a:xfrm>
              <a:custGeom>
                <a:rect b="b" l="l" r="r" t="t"/>
                <a:pathLst>
                  <a:path extrusionOk="0" h="364" w="3333">
                    <a:moveTo>
                      <a:pt x="0" y="1"/>
                    </a:moveTo>
                    <a:lnTo>
                      <a:pt x="3332" y="1"/>
                    </a:lnTo>
                    <a:lnTo>
                      <a:pt x="3332" y="364"/>
                    </a:lnTo>
                    <a:lnTo>
                      <a:pt x="0" y="3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5"/>
              <p:cNvSpPr/>
              <p:nvPr/>
            </p:nvSpPr>
            <p:spPr>
              <a:xfrm>
                <a:off x="6144770" y="2214900"/>
                <a:ext cx="168018" cy="22361"/>
              </a:xfrm>
              <a:custGeom>
                <a:rect b="b" l="l" r="r" t="t"/>
                <a:pathLst>
                  <a:path extrusionOk="0" h="364" w="2735">
                    <a:moveTo>
                      <a:pt x="1" y="1"/>
                    </a:moveTo>
                    <a:lnTo>
                      <a:pt x="2734" y="1"/>
                    </a:lnTo>
                    <a:lnTo>
                      <a:pt x="2734" y="364"/>
                    </a:lnTo>
                    <a:lnTo>
                      <a:pt x="1" y="3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5"/>
              <p:cNvSpPr/>
              <p:nvPr/>
            </p:nvSpPr>
            <p:spPr>
              <a:xfrm>
                <a:off x="5922074" y="2276455"/>
                <a:ext cx="132264" cy="22300"/>
              </a:xfrm>
              <a:custGeom>
                <a:rect b="b" l="l" r="r" t="t"/>
                <a:pathLst>
                  <a:path extrusionOk="0" h="363" w="2153">
                    <a:moveTo>
                      <a:pt x="0" y="0"/>
                    </a:moveTo>
                    <a:lnTo>
                      <a:pt x="2152" y="0"/>
                    </a:lnTo>
                    <a:lnTo>
                      <a:pt x="2152" y="363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5"/>
              <p:cNvSpPr/>
              <p:nvPr/>
            </p:nvSpPr>
            <p:spPr>
              <a:xfrm>
                <a:off x="6066319" y="2276455"/>
                <a:ext cx="166175" cy="22300"/>
              </a:xfrm>
              <a:custGeom>
                <a:rect b="b" l="l" r="r" t="t"/>
                <a:pathLst>
                  <a:path extrusionOk="0" h="363" w="2705">
                    <a:moveTo>
                      <a:pt x="0" y="0"/>
                    </a:moveTo>
                    <a:lnTo>
                      <a:pt x="2705" y="0"/>
                    </a:lnTo>
                    <a:lnTo>
                      <a:pt x="2705" y="363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5"/>
              <p:cNvSpPr/>
              <p:nvPr/>
            </p:nvSpPr>
            <p:spPr>
              <a:xfrm>
                <a:off x="6252954" y="2276455"/>
                <a:ext cx="59467" cy="22300"/>
              </a:xfrm>
              <a:custGeom>
                <a:rect b="b" l="l" r="r" t="t"/>
                <a:pathLst>
                  <a:path extrusionOk="0" h="363" w="968">
                    <a:moveTo>
                      <a:pt x="1" y="0"/>
                    </a:moveTo>
                    <a:lnTo>
                      <a:pt x="967" y="0"/>
                    </a:lnTo>
                    <a:lnTo>
                      <a:pt x="967" y="363"/>
                    </a:lnTo>
                    <a:lnTo>
                      <a:pt x="1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5"/>
              <p:cNvSpPr/>
              <p:nvPr/>
            </p:nvSpPr>
            <p:spPr>
              <a:xfrm>
                <a:off x="5922074" y="2337950"/>
                <a:ext cx="101486" cy="22361"/>
              </a:xfrm>
              <a:custGeom>
                <a:rect b="b" l="l" r="r" t="t"/>
                <a:pathLst>
                  <a:path extrusionOk="0" h="364" w="1652">
                    <a:moveTo>
                      <a:pt x="0" y="1"/>
                    </a:moveTo>
                    <a:lnTo>
                      <a:pt x="1652" y="1"/>
                    </a:lnTo>
                    <a:lnTo>
                      <a:pt x="1652" y="363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5"/>
              <p:cNvSpPr/>
              <p:nvPr/>
            </p:nvSpPr>
            <p:spPr>
              <a:xfrm>
                <a:off x="6032347" y="2337950"/>
                <a:ext cx="83118" cy="22361"/>
              </a:xfrm>
              <a:custGeom>
                <a:rect b="b" l="l" r="r" t="t"/>
                <a:pathLst>
                  <a:path extrusionOk="0" h="364" w="1353">
                    <a:moveTo>
                      <a:pt x="1" y="1"/>
                    </a:moveTo>
                    <a:lnTo>
                      <a:pt x="1353" y="1"/>
                    </a:lnTo>
                    <a:lnTo>
                      <a:pt x="1353" y="363"/>
                    </a:lnTo>
                    <a:lnTo>
                      <a:pt x="1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5"/>
              <p:cNvSpPr/>
              <p:nvPr/>
            </p:nvSpPr>
            <p:spPr>
              <a:xfrm>
                <a:off x="7584704" y="2233329"/>
                <a:ext cx="925296" cy="2033231"/>
              </a:xfrm>
              <a:custGeom>
                <a:rect b="b" l="l" r="r" t="t"/>
                <a:pathLst>
                  <a:path extrusionOk="0" h="33097" w="15062">
                    <a:moveTo>
                      <a:pt x="14434" y="12"/>
                    </a:moveTo>
                    <a:cubicBezTo>
                      <a:pt x="14532" y="0"/>
                      <a:pt x="14618" y="12"/>
                      <a:pt x="14693" y="52"/>
                    </a:cubicBezTo>
                    <a:cubicBezTo>
                      <a:pt x="14774" y="87"/>
                      <a:pt x="14837" y="144"/>
                      <a:pt x="14894" y="213"/>
                    </a:cubicBezTo>
                    <a:cubicBezTo>
                      <a:pt x="14952" y="288"/>
                      <a:pt x="14998" y="380"/>
                      <a:pt x="15027" y="489"/>
                    </a:cubicBezTo>
                    <a:cubicBezTo>
                      <a:pt x="15056" y="587"/>
                      <a:pt x="15061" y="714"/>
                      <a:pt x="15056" y="835"/>
                    </a:cubicBezTo>
                    <a:lnTo>
                      <a:pt x="13145" y="32198"/>
                    </a:lnTo>
                    <a:cubicBezTo>
                      <a:pt x="13139" y="32342"/>
                      <a:pt x="13110" y="32469"/>
                      <a:pt x="13070" y="32584"/>
                    </a:cubicBezTo>
                    <a:cubicBezTo>
                      <a:pt x="13024" y="32699"/>
                      <a:pt x="12967" y="32803"/>
                      <a:pt x="12898" y="32883"/>
                    </a:cubicBezTo>
                    <a:cubicBezTo>
                      <a:pt x="12823" y="32958"/>
                      <a:pt x="12748" y="33016"/>
                      <a:pt x="12662" y="33056"/>
                    </a:cubicBezTo>
                    <a:cubicBezTo>
                      <a:pt x="12570" y="33090"/>
                      <a:pt x="12477" y="33096"/>
                      <a:pt x="12380" y="33085"/>
                    </a:cubicBezTo>
                    <a:lnTo>
                      <a:pt x="496" y="30771"/>
                    </a:lnTo>
                    <a:cubicBezTo>
                      <a:pt x="415" y="30760"/>
                      <a:pt x="341" y="30714"/>
                      <a:pt x="277" y="30656"/>
                    </a:cubicBezTo>
                    <a:cubicBezTo>
                      <a:pt x="214" y="30599"/>
                      <a:pt x="156" y="30524"/>
                      <a:pt x="110" y="30426"/>
                    </a:cubicBezTo>
                    <a:cubicBezTo>
                      <a:pt x="70" y="30334"/>
                      <a:pt x="36" y="30230"/>
                      <a:pt x="18" y="30121"/>
                    </a:cubicBezTo>
                    <a:cubicBezTo>
                      <a:pt x="1" y="30000"/>
                      <a:pt x="1" y="29879"/>
                      <a:pt x="7" y="29758"/>
                    </a:cubicBezTo>
                    <a:lnTo>
                      <a:pt x="2337" y="2250"/>
                    </a:lnTo>
                    <a:cubicBezTo>
                      <a:pt x="2343" y="2135"/>
                      <a:pt x="2372" y="2026"/>
                      <a:pt x="2407" y="1928"/>
                    </a:cubicBezTo>
                    <a:cubicBezTo>
                      <a:pt x="2447" y="1825"/>
                      <a:pt x="2493" y="1732"/>
                      <a:pt x="2550" y="1652"/>
                    </a:cubicBezTo>
                    <a:cubicBezTo>
                      <a:pt x="2608" y="1571"/>
                      <a:pt x="2677" y="1508"/>
                      <a:pt x="2746" y="1456"/>
                    </a:cubicBezTo>
                    <a:cubicBezTo>
                      <a:pt x="2821" y="1410"/>
                      <a:pt x="2890" y="1381"/>
                      <a:pt x="2970" y="1376"/>
                    </a:cubicBezTo>
                    <a:lnTo>
                      <a:pt x="5474" y="1076"/>
                    </a:lnTo>
                    <a:cubicBezTo>
                      <a:pt x="5531" y="1071"/>
                      <a:pt x="5589" y="1076"/>
                      <a:pt x="5635" y="1105"/>
                    </a:cubicBezTo>
                    <a:cubicBezTo>
                      <a:pt x="5687" y="1134"/>
                      <a:pt x="5733" y="1168"/>
                      <a:pt x="5767" y="1220"/>
                    </a:cubicBezTo>
                    <a:cubicBezTo>
                      <a:pt x="5802" y="1272"/>
                      <a:pt x="5831" y="1335"/>
                      <a:pt x="5848" y="1410"/>
                    </a:cubicBezTo>
                    <a:cubicBezTo>
                      <a:pt x="5859" y="1479"/>
                      <a:pt x="5865" y="1560"/>
                      <a:pt x="5859" y="1646"/>
                    </a:cubicBezTo>
                    <a:cubicBezTo>
                      <a:pt x="5854" y="1732"/>
                      <a:pt x="5859" y="1813"/>
                      <a:pt x="5877" y="1882"/>
                    </a:cubicBezTo>
                    <a:cubicBezTo>
                      <a:pt x="5888" y="1957"/>
                      <a:pt x="5917" y="2020"/>
                      <a:pt x="5951" y="2072"/>
                    </a:cubicBezTo>
                    <a:cubicBezTo>
                      <a:pt x="5992" y="2124"/>
                      <a:pt x="6032" y="2164"/>
                      <a:pt x="6084" y="2193"/>
                    </a:cubicBezTo>
                    <a:cubicBezTo>
                      <a:pt x="6136" y="2222"/>
                      <a:pt x="6193" y="2227"/>
                      <a:pt x="6251" y="2222"/>
                    </a:cubicBezTo>
                    <a:lnTo>
                      <a:pt x="10498" y="1761"/>
                    </a:lnTo>
                    <a:cubicBezTo>
                      <a:pt x="10567" y="1755"/>
                      <a:pt x="10630" y="1732"/>
                      <a:pt x="10688" y="1692"/>
                    </a:cubicBezTo>
                    <a:cubicBezTo>
                      <a:pt x="10745" y="1652"/>
                      <a:pt x="10803" y="1594"/>
                      <a:pt x="10843" y="1531"/>
                    </a:cubicBezTo>
                    <a:cubicBezTo>
                      <a:pt x="10895" y="1468"/>
                      <a:pt x="10929" y="1393"/>
                      <a:pt x="10958" y="1318"/>
                    </a:cubicBezTo>
                    <a:cubicBezTo>
                      <a:pt x="10987" y="1238"/>
                      <a:pt x="11010" y="1151"/>
                      <a:pt x="11016" y="1059"/>
                    </a:cubicBezTo>
                    <a:cubicBezTo>
                      <a:pt x="11027" y="961"/>
                      <a:pt x="11045" y="875"/>
                      <a:pt x="11073" y="800"/>
                    </a:cubicBezTo>
                    <a:cubicBezTo>
                      <a:pt x="11102" y="720"/>
                      <a:pt x="11148" y="639"/>
                      <a:pt x="11188" y="581"/>
                    </a:cubicBezTo>
                    <a:cubicBezTo>
                      <a:pt x="11240" y="518"/>
                      <a:pt x="11292" y="466"/>
                      <a:pt x="11355" y="426"/>
                    </a:cubicBezTo>
                    <a:cubicBezTo>
                      <a:pt x="11413" y="380"/>
                      <a:pt x="11476" y="357"/>
                      <a:pt x="11551" y="3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5"/>
              <p:cNvSpPr/>
              <p:nvPr/>
            </p:nvSpPr>
            <p:spPr>
              <a:xfrm>
                <a:off x="8377377" y="2203596"/>
                <a:ext cx="244010" cy="2112787"/>
              </a:xfrm>
              <a:custGeom>
                <a:rect b="b" l="l" r="r" t="t"/>
                <a:pathLst>
                  <a:path extrusionOk="0" h="34392" w="3972">
                    <a:moveTo>
                      <a:pt x="3960" y="1457"/>
                    </a:moveTo>
                    <a:cubicBezTo>
                      <a:pt x="3919" y="835"/>
                      <a:pt x="2935" y="202"/>
                      <a:pt x="2389" y="1"/>
                    </a:cubicBezTo>
                    <a:cubicBezTo>
                      <a:pt x="2786" y="634"/>
                      <a:pt x="2757" y="1434"/>
                      <a:pt x="2711" y="2176"/>
                    </a:cubicBezTo>
                    <a:cubicBezTo>
                      <a:pt x="2020" y="12178"/>
                      <a:pt x="1571" y="22191"/>
                      <a:pt x="915" y="32199"/>
                    </a:cubicBezTo>
                    <a:cubicBezTo>
                      <a:pt x="864" y="33028"/>
                      <a:pt x="725" y="34000"/>
                      <a:pt x="0" y="34392"/>
                    </a:cubicBezTo>
                    <a:cubicBezTo>
                      <a:pt x="553" y="34271"/>
                      <a:pt x="1784" y="33805"/>
                      <a:pt x="2003" y="33269"/>
                    </a:cubicBezTo>
                    <a:cubicBezTo>
                      <a:pt x="2210" y="32746"/>
                      <a:pt x="2245" y="32170"/>
                      <a:pt x="2273" y="31601"/>
                    </a:cubicBezTo>
                    <a:lnTo>
                      <a:pt x="3971" y="1842"/>
                    </a:lnTo>
                    <a:cubicBezTo>
                      <a:pt x="3965" y="1848"/>
                      <a:pt x="3965" y="1589"/>
                      <a:pt x="3960" y="145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5"/>
              <p:cNvSpPr/>
              <p:nvPr/>
            </p:nvSpPr>
            <p:spPr>
              <a:xfrm>
                <a:off x="7552206" y="2184183"/>
                <a:ext cx="995268" cy="2138220"/>
              </a:xfrm>
              <a:custGeom>
                <a:rect b="b" l="l" r="r" t="t"/>
                <a:pathLst>
                  <a:path extrusionOk="0" h="34806" w="16201">
                    <a:moveTo>
                      <a:pt x="15015" y="23"/>
                    </a:moveTo>
                    <a:cubicBezTo>
                      <a:pt x="15188" y="0"/>
                      <a:pt x="15354" y="29"/>
                      <a:pt x="15504" y="92"/>
                    </a:cubicBezTo>
                    <a:cubicBezTo>
                      <a:pt x="15654" y="156"/>
                      <a:pt x="15786" y="265"/>
                      <a:pt x="15884" y="403"/>
                    </a:cubicBezTo>
                    <a:cubicBezTo>
                      <a:pt x="15993" y="541"/>
                      <a:pt x="16074" y="714"/>
                      <a:pt x="16131" y="910"/>
                    </a:cubicBezTo>
                    <a:cubicBezTo>
                      <a:pt x="16183" y="1099"/>
                      <a:pt x="16200" y="1324"/>
                      <a:pt x="16189" y="1560"/>
                    </a:cubicBezTo>
                    <a:lnTo>
                      <a:pt x="14301" y="33114"/>
                    </a:lnTo>
                    <a:cubicBezTo>
                      <a:pt x="14290" y="33378"/>
                      <a:pt x="14232" y="33626"/>
                      <a:pt x="14146" y="33839"/>
                    </a:cubicBezTo>
                    <a:cubicBezTo>
                      <a:pt x="14060" y="34057"/>
                      <a:pt x="13950" y="34242"/>
                      <a:pt x="13812" y="34391"/>
                    </a:cubicBezTo>
                    <a:cubicBezTo>
                      <a:pt x="13686" y="34547"/>
                      <a:pt x="13524" y="34650"/>
                      <a:pt x="13363" y="34719"/>
                    </a:cubicBezTo>
                    <a:cubicBezTo>
                      <a:pt x="13196" y="34782"/>
                      <a:pt x="13018" y="34805"/>
                      <a:pt x="12834" y="34759"/>
                    </a:cubicBezTo>
                    <a:lnTo>
                      <a:pt x="939" y="32360"/>
                    </a:lnTo>
                    <a:cubicBezTo>
                      <a:pt x="789" y="32331"/>
                      <a:pt x="651" y="32250"/>
                      <a:pt x="536" y="32141"/>
                    </a:cubicBezTo>
                    <a:cubicBezTo>
                      <a:pt x="415" y="32026"/>
                      <a:pt x="311" y="31882"/>
                      <a:pt x="225" y="31709"/>
                    </a:cubicBezTo>
                    <a:cubicBezTo>
                      <a:pt x="144" y="31537"/>
                      <a:pt x="81" y="31341"/>
                      <a:pt x="47" y="31128"/>
                    </a:cubicBezTo>
                    <a:cubicBezTo>
                      <a:pt x="12" y="30909"/>
                      <a:pt x="1" y="30691"/>
                      <a:pt x="24" y="30449"/>
                    </a:cubicBezTo>
                    <a:lnTo>
                      <a:pt x="2372" y="3085"/>
                    </a:lnTo>
                    <a:cubicBezTo>
                      <a:pt x="2389" y="2878"/>
                      <a:pt x="2435" y="2676"/>
                      <a:pt x="2498" y="2481"/>
                    </a:cubicBezTo>
                    <a:cubicBezTo>
                      <a:pt x="2561" y="2296"/>
                      <a:pt x="2659" y="2124"/>
                      <a:pt x="2763" y="1974"/>
                    </a:cubicBezTo>
                    <a:cubicBezTo>
                      <a:pt x="2872" y="1819"/>
                      <a:pt x="2987" y="1698"/>
                      <a:pt x="3125" y="1606"/>
                    </a:cubicBezTo>
                    <a:cubicBezTo>
                      <a:pt x="3252" y="1514"/>
                      <a:pt x="3396" y="1456"/>
                      <a:pt x="3540" y="1433"/>
                    </a:cubicBezTo>
                    <a:close/>
                    <a:moveTo>
                      <a:pt x="13680" y="33004"/>
                    </a:moveTo>
                    <a:lnTo>
                      <a:pt x="15585" y="1640"/>
                    </a:lnTo>
                    <a:cubicBezTo>
                      <a:pt x="15590" y="1520"/>
                      <a:pt x="15585" y="1399"/>
                      <a:pt x="15556" y="1295"/>
                    </a:cubicBezTo>
                    <a:cubicBezTo>
                      <a:pt x="15527" y="1197"/>
                      <a:pt x="15481" y="1099"/>
                      <a:pt x="15423" y="1025"/>
                    </a:cubicBezTo>
                    <a:cubicBezTo>
                      <a:pt x="15366" y="950"/>
                      <a:pt x="15303" y="892"/>
                      <a:pt x="15222" y="858"/>
                    </a:cubicBezTo>
                    <a:cubicBezTo>
                      <a:pt x="15147" y="823"/>
                      <a:pt x="15061" y="806"/>
                      <a:pt x="14963" y="823"/>
                    </a:cubicBezTo>
                    <a:lnTo>
                      <a:pt x="12057" y="1169"/>
                    </a:lnTo>
                    <a:cubicBezTo>
                      <a:pt x="11994" y="1174"/>
                      <a:pt x="11930" y="1203"/>
                      <a:pt x="11867" y="1238"/>
                    </a:cubicBezTo>
                    <a:cubicBezTo>
                      <a:pt x="11809" y="1284"/>
                      <a:pt x="11752" y="1330"/>
                      <a:pt x="11700" y="1399"/>
                    </a:cubicBezTo>
                    <a:cubicBezTo>
                      <a:pt x="11648" y="1462"/>
                      <a:pt x="11614" y="1531"/>
                      <a:pt x="11585" y="1612"/>
                    </a:cubicBezTo>
                    <a:cubicBezTo>
                      <a:pt x="11556" y="1692"/>
                      <a:pt x="11533" y="1779"/>
                      <a:pt x="11527" y="1871"/>
                    </a:cubicBezTo>
                    <a:cubicBezTo>
                      <a:pt x="11522" y="1963"/>
                      <a:pt x="11499" y="2049"/>
                      <a:pt x="11470" y="2130"/>
                    </a:cubicBezTo>
                    <a:cubicBezTo>
                      <a:pt x="11441" y="2210"/>
                      <a:pt x="11395" y="2291"/>
                      <a:pt x="11355" y="2348"/>
                    </a:cubicBezTo>
                    <a:cubicBezTo>
                      <a:pt x="11303" y="2412"/>
                      <a:pt x="11251" y="2463"/>
                      <a:pt x="11194" y="2504"/>
                    </a:cubicBezTo>
                    <a:cubicBezTo>
                      <a:pt x="11136" y="2538"/>
                      <a:pt x="11073" y="2567"/>
                      <a:pt x="11010" y="2578"/>
                    </a:cubicBezTo>
                    <a:lnTo>
                      <a:pt x="6757" y="3039"/>
                    </a:lnTo>
                    <a:cubicBezTo>
                      <a:pt x="6699" y="3045"/>
                      <a:pt x="6642" y="3027"/>
                      <a:pt x="6590" y="3010"/>
                    </a:cubicBezTo>
                    <a:cubicBezTo>
                      <a:pt x="6544" y="2981"/>
                      <a:pt x="6498" y="2941"/>
                      <a:pt x="6463" y="2883"/>
                    </a:cubicBezTo>
                    <a:cubicBezTo>
                      <a:pt x="6429" y="2837"/>
                      <a:pt x="6400" y="2768"/>
                      <a:pt x="6383" y="2699"/>
                    </a:cubicBezTo>
                    <a:cubicBezTo>
                      <a:pt x="6371" y="2625"/>
                      <a:pt x="6360" y="2550"/>
                      <a:pt x="6371" y="2463"/>
                    </a:cubicBezTo>
                    <a:cubicBezTo>
                      <a:pt x="6377" y="2377"/>
                      <a:pt x="6371" y="2296"/>
                      <a:pt x="6354" y="2222"/>
                    </a:cubicBezTo>
                    <a:cubicBezTo>
                      <a:pt x="6342" y="2153"/>
                      <a:pt x="6314" y="2089"/>
                      <a:pt x="6273" y="2038"/>
                    </a:cubicBezTo>
                    <a:cubicBezTo>
                      <a:pt x="6239" y="1986"/>
                      <a:pt x="6199" y="1945"/>
                      <a:pt x="6147" y="1922"/>
                    </a:cubicBezTo>
                    <a:cubicBezTo>
                      <a:pt x="6095" y="1894"/>
                      <a:pt x="6037" y="1888"/>
                      <a:pt x="5980" y="1894"/>
                    </a:cubicBezTo>
                    <a:lnTo>
                      <a:pt x="3476" y="2187"/>
                    </a:lnTo>
                    <a:cubicBezTo>
                      <a:pt x="3396" y="2193"/>
                      <a:pt x="3327" y="2233"/>
                      <a:pt x="3252" y="2273"/>
                    </a:cubicBezTo>
                    <a:cubicBezTo>
                      <a:pt x="3183" y="2325"/>
                      <a:pt x="3120" y="2389"/>
                      <a:pt x="3062" y="2469"/>
                    </a:cubicBezTo>
                    <a:cubicBezTo>
                      <a:pt x="3005" y="2550"/>
                      <a:pt x="2953" y="2642"/>
                      <a:pt x="2918" y="2740"/>
                    </a:cubicBezTo>
                    <a:cubicBezTo>
                      <a:pt x="2878" y="2843"/>
                      <a:pt x="2849" y="2953"/>
                      <a:pt x="2843" y="3068"/>
                    </a:cubicBezTo>
                    <a:lnTo>
                      <a:pt x="513" y="30576"/>
                    </a:lnTo>
                    <a:cubicBezTo>
                      <a:pt x="501" y="30697"/>
                      <a:pt x="507" y="30817"/>
                      <a:pt x="530" y="30932"/>
                    </a:cubicBezTo>
                    <a:cubicBezTo>
                      <a:pt x="547" y="31048"/>
                      <a:pt x="576" y="31157"/>
                      <a:pt x="622" y="31243"/>
                    </a:cubicBezTo>
                    <a:cubicBezTo>
                      <a:pt x="662" y="31335"/>
                      <a:pt x="720" y="31416"/>
                      <a:pt x="789" y="31473"/>
                    </a:cubicBezTo>
                    <a:cubicBezTo>
                      <a:pt x="852" y="31531"/>
                      <a:pt x="921" y="31571"/>
                      <a:pt x="1002" y="31589"/>
                    </a:cubicBezTo>
                    <a:lnTo>
                      <a:pt x="12886" y="33896"/>
                    </a:lnTo>
                    <a:cubicBezTo>
                      <a:pt x="12989" y="33919"/>
                      <a:pt x="13081" y="33902"/>
                      <a:pt x="13168" y="33867"/>
                    </a:cubicBezTo>
                    <a:cubicBezTo>
                      <a:pt x="13254" y="33833"/>
                      <a:pt x="13340" y="33775"/>
                      <a:pt x="13404" y="33695"/>
                    </a:cubicBezTo>
                    <a:cubicBezTo>
                      <a:pt x="13478" y="33614"/>
                      <a:pt x="13536" y="33516"/>
                      <a:pt x="13576" y="33401"/>
                    </a:cubicBezTo>
                    <a:cubicBezTo>
                      <a:pt x="13639" y="33269"/>
                      <a:pt x="13668" y="33142"/>
                      <a:pt x="13680" y="3300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5"/>
              <p:cNvSpPr/>
              <p:nvPr/>
            </p:nvSpPr>
            <p:spPr>
              <a:xfrm>
                <a:off x="7565659" y="2256674"/>
                <a:ext cx="657942" cy="1658432"/>
              </a:xfrm>
              <a:custGeom>
                <a:rect b="b" l="l" r="r" t="t"/>
                <a:pathLst>
                  <a:path extrusionOk="0" h="26996" w="10710">
                    <a:moveTo>
                      <a:pt x="5128" y="0"/>
                    </a:moveTo>
                    <a:lnTo>
                      <a:pt x="4575" y="63"/>
                    </a:lnTo>
                    <a:lnTo>
                      <a:pt x="4575" y="311"/>
                    </a:lnTo>
                    <a:cubicBezTo>
                      <a:pt x="4558" y="230"/>
                      <a:pt x="4541" y="150"/>
                      <a:pt x="4518" y="69"/>
                    </a:cubicBezTo>
                    <a:lnTo>
                      <a:pt x="3793" y="167"/>
                    </a:lnTo>
                    <a:cubicBezTo>
                      <a:pt x="3821" y="276"/>
                      <a:pt x="3850" y="374"/>
                      <a:pt x="3867" y="483"/>
                    </a:cubicBezTo>
                    <a:cubicBezTo>
                      <a:pt x="3660" y="524"/>
                      <a:pt x="3505" y="714"/>
                      <a:pt x="3505" y="927"/>
                    </a:cubicBezTo>
                    <a:lnTo>
                      <a:pt x="3505" y="1105"/>
                    </a:lnTo>
                    <a:cubicBezTo>
                      <a:pt x="3407" y="817"/>
                      <a:pt x="3286" y="541"/>
                      <a:pt x="3142" y="265"/>
                    </a:cubicBezTo>
                    <a:cubicBezTo>
                      <a:pt x="3062" y="294"/>
                      <a:pt x="2987" y="340"/>
                      <a:pt x="2906" y="386"/>
                    </a:cubicBezTo>
                    <a:cubicBezTo>
                      <a:pt x="2774" y="483"/>
                      <a:pt x="2653" y="604"/>
                      <a:pt x="2544" y="754"/>
                    </a:cubicBezTo>
                    <a:cubicBezTo>
                      <a:pt x="2440" y="909"/>
                      <a:pt x="2354" y="1076"/>
                      <a:pt x="2279" y="1266"/>
                    </a:cubicBezTo>
                    <a:cubicBezTo>
                      <a:pt x="2216" y="1456"/>
                      <a:pt x="2164" y="1652"/>
                      <a:pt x="2153" y="1870"/>
                    </a:cubicBezTo>
                    <a:lnTo>
                      <a:pt x="1675" y="7424"/>
                    </a:lnTo>
                    <a:cubicBezTo>
                      <a:pt x="2527" y="6647"/>
                      <a:pt x="3160" y="5720"/>
                      <a:pt x="3493" y="4696"/>
                    </a:cubicBezTo>
                    <a:lnTo>
                      <a:pt x="3493" y="4926"/>
                    </a:lnTo>
                    <a:cubicBezTo>
                      <a:pt x="3493" y="5179"/>
                      <a:pt x="3706" y="5387"/>
                      <a:pt x="3954" y="5387"/>
                    </a:cubicBezTo>
                    <a:lnTo>
                      <a:pt x="4126" y="5387"/>
                    </a:lnTo>
                    <a:cubicBezTo>
                      <a:pt x="3925" y="5962"/>
                      <a:pt x="3447" y="6946"/>
                      <a:pt x="2337" y="7735"/>
                    </a:cubicBezTo>
                    <a:cubicBezTo>
                      <a:pt x="2135" y="7631"/>
                      <a:pt x="1911" y="7539"/>
                      <a:pt x="1675" y="7447"/>
                    </a:cubicBezTo>
                    <a:lnTo>
                      <a:pt x="0" y="26996"/>
                    </a:lnTo>
                    <a:cubicBezTo>
                      <a:pt x="1836" y="24343"/>
                      <a:pt x="3085" y="20372"/>
                      <a:pt x="3919" y="16712"/>
                    </a:cubicBezTo>
                    <a:cubicBezTo>
                      <a:pt x="4339" y="17144"/>
                      <a:pt x="4759" y="17558"/>
                      <a:pt x="5191" y="17949"/>
                    </a:cubicBezTo>
                    <a:cubicBezTo>
                      <a:pt x="6705" y="19322"/>
                      <a:pt x="8203" y="20337"/>
                      <a:pt x="9021" y="20337"/>
                    </a:cubicBezTo>
                    <a:cubicBezTo>
                      <a:pt x="9208" y="20337"/>
                      <a:pt x="9359" y="20284"/>
                      <a:pt x="9467" y="20171"/>
                    </a:cubicBezTo>
                    <a:cubicBezTo>
                      <a:pt x="10710" y="18859"/>
                      <a:pt x="7683" y="12695"/>
                      <a:pt x="5277" y="10393"/>
                    </a:cubicBezTo>
                    <a:cubicBezTo>
                      <a:pt x="5036" y="10163"/>
                      <a:pt x="4788" y="9979"/>
                      <a:pt x="4552" y="9829"/>
                    </a:cubicBezTo>
                    <a:cubicBezTo>
                      <a:pt x="4213" y="9087"/>
                      <a:pt x="3637" y="8460"/>
                      <a:pt x="2912" y="8045"/>
                    </a:cubicBezTo>
                    <a:cubicBezTo>
                      <a:pt x="4092" y="7107"/>
                      <a:pt x="4581" y="5968"/>
                      <a:pt x="4759" y="5387"/>
                    </a:cubicBezTo>
                    <a:lnTo>
                      <a:pt x="5162" y="5387"/>
                    </a:lnTo>
                    <a:cubicBezTo>
                      <a:pt x="5416" y="5387"/>
                      <a:pt x="5623" y="5179"/>
                      <a:pt x="5623" y="4926"/>
                    </a:cubicBezTo>
                    <a:lnTo>
                      <a:pt x="5623" y="938"/>
                    </a:lnTo>
                    <a:cubicBezTo>
                      <a:pt x="5623" y="685"/>
                      <a:pt x="5416" y="478"/>
                      <a:pt x="5162" y="478"/>
                    </a:cubicBezTo>
                    <a:lnTo>
                      <a:pt x="5128" y="478"/>
                    </a:lnTo>
                    <a:lnTo>
                      <a:pt x="5128" y="0"/>
                    </a:lnTo>
                    <a:close/>
                  </a:path>
                </a:pathLst>
              </a:custGeom>
              <a:solidFill>
                <a:srgbClr val="0C343D">
                  <a:alpha val="32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5"/>
              <p:cNvSpPr/>
              <p:nvPr/>
            </p:nvSpPr>
            <p:spPr>
              <a:xfrm>
                <a:off x="7516881" y="2637066"/>
                <a:ext cx="627533" cy="824854"/>
              </a:xfrm>
              <a:custGeom>
                <a:rect b="b" l="l" r="r" t="t"/>
                <a:pathLst>
                  <a:path extrusionOk="0" h="13427" w="10215">
                    <a:moveTo>
                      <a:pt x="4788" y="2268"/>
                    </a:moveTo>
                    <a:cubicBezTo>
                      <a:pt x="7188" y="4570"/>
                      <a:pt x="10215" y="10733"/>
                      <a:pt x="8972" y="12045"/>
                    </a:cubicBezTo>
                    <a:cubicBezTo>
                      <a:pt x="7654" y="13426"/>
                      <a:pt x="23" y="5899"/>
                      <a:pt x="12" y="3338"/>
                    </a:cubicBezTo>
                    <a:cubicBezTo>
                      <a:pt x="0" y="1917"/>
                      <a:pt x="2429" y="0"/>
                      <a:pt x="4788" y="22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5"/>
              <p:cNvSpPr/>
              <p:nvPr/>
            </p:nvSpPr>
            <p:spPr>
              <a:xfrm>
                <a:off x="7516943" y="2712444"/>
                <a:ext cx="326637" cy="528135"/>
              </a:xfrm>
              <a:custGeom>
                <a:rect b="b" l="l" r="r" t="t"/>
                <a:pathLst>
                  <a:path extrusionOk="0" h="8597" w="5317">
                    <a:moveTo>
                      <a:pt x="2502" y="1"/>
                    </a:moveTo>
                    <a:cubicBezTo>
                      <a:pt x="1081" y="1"/>
                      <a:pt x="1" y="1166"/>
                      <a:pt x="5" y="2111"/>
                    </a:cubicBezTo>
                    <a:cubicBezTo>
                      <a:pt x="22" y="3532"/>
                      <a:pt x="2376" y="6485"/>
                      <a:pt x="4701" y="8597"/>
                    </a:cubicBezTo>
                    <a:cubicBezTo>
                      <a:pt x="4816" y="8154"/>
                      <a:pt x="4891" y="7710"/>
                      <a:pt x="4937" y="7256"/>
                    </a:cubicBezTo>
                    <a:cubicBezTo>
                      <a:pt x="5132" y="5196"/>
                      <a:pt x="5317" y="3199"/>
                      <a:pt x="4816" y="1069"/>
                    </a:cubicBezTo>
                    <a:lnTo>
                      <a:pt x="4787" y="1041"/>
                    </a:lnTo>
                    <a:cubicBezTo>
                      <a:pt x="4002" y="290"/>
                      <a:pt x="3210" y="1"/>
                      <a:pt x="2502" y="1"/>
                    </a:cubicBezTo>
                    <a:close/>
                  </a:path>
                </a:pathLst>
              </a:custGeom>
              <a:solidFill>
                <a:srgbClr val="134F5C">
                  <a:alpha val="501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5"/>
              <p:cNvSpPr/>
              <p:nvPr/>
            </p:nvSpPr>
            <p:spPr>
              <a:xfrm>
                <a:off x="6575355" y="2597810"/>
                <a:ext cx="1230739" cy="1389419"/>
              </a:xfrm>
              <a:custGeom>
                <a:rect b="b" l="l" r="r" t="t"/>
                <a:pathLst>
                  <a:path extrusionOk="0" h="22617" w="20034">
                    <a:moveTo>
                      <a:pt x="10020" y="22617"/>
                    </a:moveTo>
                    <a:cubicBezTo>
                      <a:pt x="4075" y="22617"/>
                      <a:pt x="1399" y="11015"/>
                      <a:pt x="364" y="4426"/>
                    </a:cubicBezTo>
                    <a:cubicBezTo>
                      <a:pt x="1" y="2095"/>
                      <a:pt x="1900" y="0"/>
                      <a:pt x="4386" y="0"/>
                    </a:cubicBezTo>
                    <a:lnTo>
                      <a:pt x="15643" y="0"/>
                    </a:lnTo>
                    <a:cubicBezTo>
                      <a:pt x="18134" y="0"/>
                      <a:pt x="20034" y="2095"/>
                      <a:pt x="19665" y="4426"/>
                    </a:cubicBezTo>
                    <a:cubicBezTo>
                      <a:pt x="18629" y="11015"/>
                      <a:pt x="15959" y="22617"/>
                      <a:pt x="10020" y="226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5"/>
              <p:cNvSpPr/>
              <p:nvPr/>
            </p:nvSpPr>
            <p:spPr>
              <a:xfrm>
                <a:off x="6906665" y="2978940"/>
                <a:ext cx="567821" cy="273313"/>
              </a:xfrm>
              <a:custGeom>
                <a:rect b="b" l="l" r="r" t="t"/>
                <a:pathLst>
                  <a:path extrusionOk="0" h="4449" w="9243">
                    <a:moveTo>
                      <a:pt x="8287" y="4449"/>
                    </a:moveTo>
                    <a:lnTo>
                      <a:pt x="956" y="4449"/>
                    </a:lnTo>
                    <a:cubicBezTo>
                      <a:pt x="432" y="4449"/>
                      <a:pt x="0" y="4029"/>
                      <a:pt x="0" y="3493"/>
                    </a:cubicBezTo>
                    <a:lnTo>
                      <a:pt x="0" y="955"/>
                    </a:lnTo>
                    <a:cubicBezTo>
                      <a:pt x="0" y="432"/>
                      <a:pt x="426" y="0"/>
                      <a:pt x="956" y="0"/>
                    </a:cubicBezTo>
                    <a:lnTo>
                      <a:pt x="8287" y="0"/>
                    </a:lnTo>
                    <a:cubicBezTo>
                      <a:pt x="8811" y="0"/>
                      <a:pt x="9242" y="420"/>
                      <a:pt x="9242" y="955"/>
                    </a:cubicBezTo>
                    <a:lnTo>
                      <a:pt x="9242" y="3493"/>
                    </a:lnTo>
                    <a:cubicBezTo>
                      <a:pt x="9242" y="4029"/>
                      <a:pt x="8811" y="4449"/>
                      <a:pt x="8287" y="44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5"/>
              <p:cNvSpPr/>
              <p:nvPr/>
            </p:nvSpPr>
            <p:spPr>
              <a:xfrm>
                <a:off x="6904896" y="2934159"/>
                <a:ext cx="567452" cy="141172"/>
              </a:xfrm>
              <a:custGeom>
                <a:rect b="b" l="l" r="r" t="t"/>
                <a:pathLst>
                  <a:path extrusionOk="0" h="2298" w="9237">
                    <a:moveTo>
                      <a:pt x="7677" y="1"/>
                    </a:moveTo>
                    <a:lnTo>
                      <a:pt x="1565" y="1"/>
                    </a:lnTo>
                    <a:cubicBezTo>
                      <a:pt x="702" y="1"/>
                      <a:pt x="0" y="697"/>
                      <a:pt x="0" y="1560"/>
                    </a:cubicBezTo>
                    <a:lnTo>
                      <a:pt x="0" y="2297"/>
                    </a:lnTo>
                    <a:cubicBezTo>
                      <a:pt x="0" y="1434"/>
                      <a:pt x="702" y="732"/>
                      <a:pt x="1565" y="732"/>
                    </a:cubicBezTo>
                    <a:lnTo>
                      <a:pt x="7677" y="732"/>
                    </a:lnTo>
                    <a:cubicBezTo>
                      <a:pt x="8540" y="732"/>
                      <a:pt x="9236" y="1434"/>
                      <a:pt x="9236" y="2297"/>
                    </a:cubicBezTo>
                    <a:lnTo>
                      <a:pt x="9236" y="1560"/>
                    </a:lnTo>
                    <a:cubicBezTo>
                      <a:pt x="9236" y="697"/>
                      <a:pt x="8534" y="1"/>
                      <a:pt x="76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5"/>
              <p:cNvSpPr/>
              <p:nvPr/>
            </p:nvSpPr>
            <p:spPr>
              <a:xfrm>
                <a:off x="6680038" y="2537729"/>
                <a:ext cx="1021745" cy="305872"/>
              </a:xfrm>
              <a:custGeom>
                <a:rect b="b" l="l" r="r" t="t"/>
                <a:pathLst>
                  <a:path extrusionOk="0" h="4979" w="16632">
                    <a:moveTo>
                      <a:pt x="16632" y="2492"/>
                    </a:moveTo>
                    <a:cubicBezTo>
                      <a:pt x="16632" y="3862"/>
                      <a:pt x="12908" y="4978"/>
                      <a:pt x="8316" y="4978"/>
                    </a:cubicBezTo>
                    <a:cubicBezTo>
                      <a:pt x="3724" y="4978"/>
                      <a:pt x="0" y="3862"/>
                      <a:pt x="0" y="2492"/>
                    </a:cubicBezTo>
                    <a:cubicBezTo>
                      <a:pt x="0" y="1117"/>
                      <a:pt x="3724" y="0"/>
                      <a:pt x="8316" y="0"/>
                    </a:cubicBezTo>
                    <a:cubicBezTo>
                      <a:pt x="12908" y="0"/>
                      <a:pt x="16632" y="1117"/>
                      <a:pt x="16632" y="24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5"/>
              <p:cNvSpPr/>
              <p:nvPr/>
            </p:nvSpPr>
            <p:spPr>
              <a:xfrm>
                <a:off x="6661976" y="1892869"/>
                <a:ext cx="1057868" cy="846786"/>
              </a:xfrm>
              <a:custGeom>
                <a:rect b="b" l="l" r="r" t="t"/>
                <a:pathLst>
                  <a:path extrusionOk="0" h="13784" w="17220">
                    <a:moveTo>
                      <a:pt x="17219" y="6895"/>
                    </a:moveTo>
                    <a:cubicBezTo>
                      <a:pt x="17219" y="10699"/>
                      <a:pt x="13364" y="13783"/>
                      <a:pt x="8610" y="13783"/>
                    </a:cubicBezTo>
                    <a:cubicBezTo>
                      <a:pt x="3851" y="13783"/>
                      <a:pt x="1" y="10699"/>
                      <a:pt x="1" y="6895"/>
                    </a:cubicBezTo>
                    <a:cubicBezTo>
                      <a:pt x="1" y="3085"/>
                      <a:pt x="3851" y="0"/>
                      <a:pt x="8610" y="0"/>
                    </a:cubicBezTo>
                    <a:cubicBezTo>
                      <a:pt x="13364" y="0"/>
                      <a:pt x="17219" y="3085"/>
                      <a:pt x="17219" y="68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5"/>
              <p:cNvSpPr/>
              <p:nvPr/>
            </p:nvSpPr>
            <p:spPr>
              <a:xfrm>
                <a:off x="6754986" y="2078457"/>
                <a:ext cx="871543" cy="563582"/>
              </a:xfrm>
              <a:custGeom>
                <a:rect b="b" l="l" r="r" t="t"/>
                <a:pathLst>
                  <a:path extrusionOk="0" h="9174" w="14187">
                    <a:moveTo>
                      <a:pt x="2820" y="1"/>
                    </a:moveTo>
                    <a:cubicBezTo>
                      <a:pt x="1266" y="1"/>
                      <a:pt x="0" y="1261"/>
                      <a:pt x="0" y="2820"/>
                    </a:cubicBezTo>
                    <a:lnTo>
                      <a:pt x="0" y="2820"/>
                    </a:lnTo>
                    <a:cubicBezTo>
                      <a:pt x="0" y="5825"/>
                      <a:pt x="3177" y="9174"/>
                      <a:pt x="7096" y="9174"/>
                    </a:cubicBezTo>
                    <a:cubicBezTo>
                      <a:pt x="11015" y="9174"/>
                      <a:pt x="14186" y="5825"/>
                      <a:pt x="14186" y="2820"/>
                    </a:cubicBezTo>
                    <a:lnTo>
                      <a:pt x="14186" y="2820"/>
                    </a:lnTo>
                    <a:cubicBezTo>
                      <a:pt x="14186" y="1267"/>
                      <a:pt x="12932" y="1"/>
                      <a:pt x="113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5"/>
              <p:cNvSpPr/>
              <p:nvPr/>
            </p:nvSpPr>
            <p:spPr>
              <a:xfrm>
                <a:off x="6824959" y="2140320"/>
                <a:ext cx="731907" cy="248617"/>
              </a:xfrm>
              <a:custGeom>
                <a:rect b="b" l="l" r="r" t="t"/>
                <a:pathLst>
                  <a:path extrusionOk="0" h="4047" w="11914">
                    <a:moveTo>
                      <a:pt x="9882" y="4046"/>
                    </a:moveTo>
                    <a:lnTo>
                      <a:pt x="2021" y="4046"/>
                    </a:lnTo>
                    <a:cubicBezTo>
                      <a:pt x="904" y="4046"/>
                      <a:pt x="1" y="3137"/>
                      <a:pt x="1" y="2026"/>
                    </a:cubicBezTo>
                    <a:lnTo>
                      <a:pt x="1" y="2026"/>
                    </a:lnTo>
                    <a:cubicBezTo>
                      <a:pt x="1" y="910"/>
                      <a:pt x="904" y="1"/>
                      <a:pt x="2021" y="1"/>
                    </a:cubicBezTo>
                    <a:lnTo>
                      <a:pt x="9882" y="1"/>
                    </a:lnTo>
                    <a:cubicBezTo>
                      <a:pt x="10998" y="1"/>
                      <a:pt x="11908" y="910"/>
                      <a:pt x="11908" y="2026"/>
                    </a:cubicBezTo>
                    <a:lnTo>
                      <a:pt x="11908" y="2026"/>
                    </a:lnTo>
                    <a:cubicBezTo>
                      <a:pt x="11913" y="3137"/>
                      <a:pt x="11004" y="4046"/>
                      <a:pt x="9882" y="40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5"/>
              <p:cNvSpPr/>
              <p:nvPr/>
            </p:nvSpPr>
            <p:spPr>
              <a:xfrm>
                <a:off x="7105709" y="2445088"/>
                <a:ext cx="170107" cy="60880"/>
              </a:xfrm>
              <a:custGeom>
                <a:rect b="b" l="l" r="r" t="t"/>
                <a:pathLst>
                  <a:path extrusionOk="0" h="991" w="2769">
                    <a:moveTo>
                      <a:pt x="2032" y="990"/>
                    </a:moveTo>
                    <a:lnTo>
                      <a:pt x="731" y="990"/>
                    </a:lnTo>
                    <a:cubicBezTo>
                      <a:pt x="328" y="990"/>
                      <a:pt x="0" y="662"/>
                      <a:pt x="0" y="259"/>
                    </a:cubicBezTo>
                    <a:lnTo>
                      <a:pt x="0" y="259"/>
                    </a:lnTo>
                    <a:cubicBezTo>
                      <a:pt x="0" y="115"/>
                      <a:pt x="115" y="0"/>
                      <a:pt x="259" y="0"/>
                    </a:cubicBezTo>
                    <a:lnTo>
                      <a:pt x="2509" y="0"/>
                    </a:lnTo>
                    <a:cubicBezTo>
                      <a:pt x="2653" y="0"/>
                      <a:pt x="2768" y="115"/>
                      <a:pt x="2768" y="259"/>
                    </a:cubicBezTo>
                    <a:lnTo>
                      <a:pt x="2768" y="259"/>
                    </a:lnTo>
                    <a:cubicBezTo>
                      <a:pt x="2768" y="668"/>
                      <a:pt x="2446" y="990"/>
                      <a:pt x="2032" y="99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5"/>
              <p:cNvSpPr/>
              <p:nvPr/>
            </p:nvSpPr>
            <p:spPr>
              <a:xfrm>
                <a:off x="6945184" y="2233329"/>
                <a:ext cx="134046" cy="75685"/>
              </a:xfrm>
              <a:custGeom>
                <a:rect b="b" l="l" r="r" t="t"/>
                <a:pathLst>
                  <a:path extrusionOk="0" h="1232" w="2182">
                    <a:moveTo>
                      <a:pt x="1957" y="1232"/>
                    </a:moveTo>
                    <a:lnTo>
                      <a:pt x="213" y="1232"/>
                    </a:lnTo>
                    <a:cubicBezTo>
                      <a:pt x="93" y="1232"/>
                      <a:pt x="1" y="1128"/>
                      <a:pt x="1" y="1013"/>
                    </a:cubicBezTo>
                    <a:lnTo>
                      <a:pt x="1" y="213"/>
                    </a:lnTo>
                    <a:cubicBezTo>
                      <a:pt x="1" y="92"/>
                      <a:pt x="98" y="0"/>
                      <a:pt x="213" y="0"/>
                    </a:cubicBezTo>
                    <a:lnTo>
                      <a:pt x="1957" y="0"/>
                    </a:lnTo>
                    <a:cubicBezTo>
                      <a:pt x="2078" y="0"/>
                      <a:pt x="2170" y="98"/>
                      <a:pt x="2170" y="213"/>
                    </a:cubicBezTo>
                    <a:lnTo>
                      <a:pt x="2170" y="1013"/>
                    </a:lnTo>
                    <a:cubicBezTo>
                      <a:pt x="2182" y="1128"/>
                      <a:pt x="2078" y="1232"/>
                      <a:pt x="1957" y="12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5"/>
              <p:cNvSpPr/>
              <p:nvPr/>
            </p:nvSpPr>
            <p:spPr>
              <a:xfrm>
                <a:off x="7302602" y="2233329"/>
                <a:ext cx="133677" cy="75685"/>
              </a:xfrm>
              <a:custGeom>
                <a:rect b="b" l="l" r="r" t="t"/>
                <a:pathLst>
                  <a:path extrusionOk="0" h="1232" w="2176">
                    <a:moveTo>
                      <a:pt x="1957" y="1232"/>
                    </a:moveTo>
                    <a:lnTo>
                      <a:pt x="219" y="1232"/>
                    </a:lnTo>
                    <a:cubicBezTo>
                      <a:pt x="93" y="1232"/>
                      <a:pt x="1" y="1128"/>
                      <a:pt x="1" y="1013"/>
                    </a:cubicBezTo>
                    <a:lnTo>
                      <a:pt x="1" y="213"/>
                    </a:lnTo>
                    <a:cubicBezTo>
                      <a:pt x="1" y="92"/>
                      <a:pt x="104" y="0"/>
                      <a:pt x="219" y="0"/>
                    </a:cubicBezTo>
                    <a:lnTo>
                      <a:pt x="1957" y="0"/>
                    </a:lnTo>
                    <a:cubicBezTo>
                      <a:pt x="2078" y="0"/>
                      <a:pt x="2176" y="98"/>
                      <a:pt x="2176" y="213"/>
                    </a:cubicBezTo>
                    <a:lnTo>
                      <a:pt x="2176" y="1013"/>
                    </a:lnTo>
                    <a:cubicBezTo>
                      <a:pt x="2176" y="1128"/>
                      <a:pt x="2078" y="1232"/>
                      <a:pt x="1957" y="12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5"/>
              <p:cNvSpPr/>
              <p:nvPr/>
            </p:nvSpPr>
            <p:spPr>
              <a:xfrm>
                <a:off x="6768072" y="1921128"/>
                <a:ext cx="902628" cy="379407"/>
              </a:xfrm>
              <a:custGeom>
                <a:rect b="b" l="l" r="r" t="t"/>
                <a:pathLst>
                  <a:path extrusionOk="0" h="6176" w="14693">
                    <a:moveTo>
                      <a:pt x="6791" y="1"/>
                    </a:moveTo>
                    <a:cubicBezTo>
                      <a:pt x="3960" y="1"/>
                      <a:pt x="1474" y="1146"/>
                      <a:pt x="0" y="2878"/>
                    </a:cubicBezTo>
                    <a:cubicBezTo>
                      <a:pt x="1681" y="4524"/>
                      <a:pt x="4501" y="5727"/>
                      <a:pt x="7758" y="5974"/>
                    </a:cubicBezTo>
                    <a:cubicBezTo>
                      <a:pt x="10399" y="6176"/>
                      <a:pt x="12845" y="5710"/>
                      <a:pt x="14692" y="4795"/>
                    </a:cubicBezTo>
                    <a:cubicBezTo>
                      <a:pt x="13726" y="2032"/>
                      <a:pt x="10560" y="1"/>
                      <a:pt x="6791" y="1"/>
                    </a:cubicBezTo>
                    <a:close/>
                  </a:path>
                </a:pathLst>
              </a:custGeom>
              <a:solidFill>
                <a:srgbClr val="FFFFFF">
                  <a:alpha val="294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5"/>
              <p:cNvSpPr/>
              <p:nvPr/>
            </p:nvSpPr>
            <p:spPr>
              <a:xfrm>
                <a:off x="7767529" y="1927148"/>
                <a:ext cx="34709" cy="283941"/>
              </a:xfrm>
              <a:custGeom>
                <a:rect b="b" l="l" r="r" t="t"/>
                <a:pathLst>
                  <a:path extrusionOk="0" h="4622" w="565">
                    <a:moveTo>
                      <a:pt x="282" y="4622"/>
                    </a:moveTo>
                    <a:lnTo>
                      <a:pt x="282" y="4622"/>
                    </a:lnTo>
                    <a:cubicBezTo>
                      <a:pt x="133" y="4622"/>
                      <a:pt x="0" y="4501"/>
                      <a:pt x="0" y="4345"/>
                    </a:cubicBezTo>
                    <a:lnTo>
                      <a:pt x="0" y="277"/>
                    </a:lnTo>
                    <a:cubicBezTo>
                      <a:pt x="0" y="127"/>
                      <a:pt x="121" y="1"/>
                      <a:pt x="282" y="1"/>
                    </a:cubicBezTo>
                    <a:lnTo>
                      <a:pt x="282" y="1"/>
                    </a:lnTo>
                    <a:cubicBezTo>
                      <a:pt x="432" y="1"/>
                      <a:pt x="564" y="121"/>
                      <a:pt x="564" y="277"/>
                    </a:cubicBezTo>
                    <a:lnTo>
                      <a:pt x="564" y="4345"/>
                    </a:lnTo>
                    <a:cubicBezTo>
                      <a:pt x="553" y="4501"/>
                      <a:pt x="432" y="4622"/>
                      <a:pt x="282" y="46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5"/>
              <p:cNvSpPr/>
              <p:nvPr/>
            </p:nvSpPr>
            <p:spPr>
              <a:xfrm>
                <a:off x="6607178" y="1789600"/>
                <a:ext cx="1167463" cy="435311"/>
              </a:xfrm>
              <a:custGeom>
                <a:rect b="b" l="l" r="r" t="t"/>
                <a:pathLst>
                  <a:path extrusionOk="0" h="7086" w="19004">
                    <a:moveTo>
                      <a:pt x="19003" y="7085"/>
                    </a:moveTo>
                    <a:lnTo>
                      <a:pt x="18278" y="7085"/>
                    </a:lnTo>
                    <a:cubicBezTo>
                      <a:pt x="18278" y="3580"/>
                      <a:pt x="14342" y="732"/>
                      <a:pt x="9502" y="732"/>
                    </a:cubicBezTo>
                    <a:cubicBezTo>
                      <a:pt x="4662" y="732"/>
                      <a:pt x="726" y="3580"/>
                      <a:pt x="726" y="7085"/>
                    </a:cubicBezTo>
                    <a:lnTo>
                      <a:pt x="1" y="7085"/>
                    </a:lnTo>
                    <a:cubicBezTo>
                      <a:pt x="1" y="3178"/>
                      <a:pt x="4265" y="1"/>
                      <a:pt x="9502" y="1"/>
                    </a:cubicBezTo>
                    <a:cubicBezTo>
                      <a:pt x="14739" y="1"/>
                      <a:pt x="19003" y="3178"/>
                      <a:pt x="19003" y="708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5"/>
              <p:cNvSpPr/>
              <p:nvPr/>
            </p:nvSpPr>
            <p:spPr>
              <a:xfrm>
                <a:off x="6542489" y="2166859"/>
                <a:ext cx="130913" cy="301941"/>
              </a:xfrm>
              <a:custGeom>
                <a:rect b="b" l="l" r="r" t="t"/>
                <a:pathLst>
                  <a:path extrusionOk="0" h="4915" w="2131">
                    <a:moveTo>
                      <a:pt x="1848" y="4915"/>
                    </a:moveTo>
                    <a:lnTo>
                      <a:pt x="283" y="4915"/>
                    </a:lnTo>
                    <a:cubicBezTo>
                      <a:pt x="122" y="4915"/>
                      <a:pt x="1" y="4794"/>
                      <a:pt x="1" y="4633"/>
                    </a:cubicBezTo>
                    <a:lnTo>
                      <a:pt x="1" y="282"/>
                    </a:lnTo>
                    <a:cubicBezTo>
                      <a:pt x="1" y="127"/>
                      <a:pt x="122" y="0"/>
                      <a:pt x="283" y="0"/>
                    </a:cubicBezTo>
                    <a:lnTo>
                      <a:pt x="1848" y="0"/>
                    </a:lnTo>
                    <a:cubicBezTo>
                      <a:pt x="2009" y="0"/>
                      <a:pt x="2130" y="127"/>
                      <a:pt x="2130" y="282"/>
                    </a:cubicBezTo>
                    <a:lnTo>
                      <a:pt x="2130" y="4633"/>
                    </a:lnTo>
                    <a:cubicBezTo>
                      <a:pt x="2130" y="4788"/>
                      <a:pt x="2003" y="4915"/>
                      <a:pt x="1848" y="49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5"/>
              <p:cNvSpPr/>
              <p:nvPr/>
            </p:nvSpPr>
            <p:spPr>
              <a:xfrm>
                <a:off x="7701427" y="2166859"/>
                <a:ext cx="130851" cy="301941"/>
              </a:xfrm>
              <a:custGeom>
                <a:rect b="b" l="l" r="r" t="t"/>
                <a:pathLst>
                  <a:path extrusionOk="0" h="4915" w="2130">
                    <a:moveTo>
                      <a:pt x="1847" y="4915"/>
                    </a:moveTo>
                    <a:lnTo>
                      <a:pt x="276" y="4915"/>
                    </a:lnTo>
                    <a:cubicBezTo>
                      <a:pt x="121" y="4915"/>
                      <a:pt x="0" y="4794"/>
                      <a:pt x="0" y="4633"/>
                    </a:cubicBezTo>
                    <a:lnTo>
                      <a:pt x="0" y="282"/>
                    </a:lnTo>
                    <a:cubicBezTo>
                      <a:pt x="0" y="127"/>
                      <a:pt x="121" y="0"/>
                      <a:pt x="276" y="0"/>
                    </a:cubicBezTo>
                    <a:lnTo>
                      <a:pt x="1847" y="0"/>
                    </a:lnTo>
                    <a:cubicBezTo>
                      <a:pt x="2003" y="0"/>
                      <a:pt x="2129" y="127"/>
                      <a:pt x="2129" y="282"/>
                    </a:cubicBezTo>
                    <a:lnTo>
                      <a:pt x="2129" y="4633"/>
                    </a:lnTo>
                    <a:cubicBezTo>
                      <a:pt x="2129" y="4788"/>
                      <a:pt x="2003" y="4915"/>
                      <a:pt x="1847" y="49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5"/>
              <p:cNvSpPr/>
              <p:nvPr/>
            </p:nvSpPr>
            <p:spPr>
              <a:xfrm>
                <a:off x="7378964" y="2422481"/>
                <a:ext cx="408403" cy="300159"/>
              </a:xfrm>
              <a:custGeom>
                <a:rect b="b" l="l" r="r" t="t"/>
                <a:pathLst>
                  <a:path extrusionOk="0" h="4886" w="6648">
                    <a:moveTo>
                      <a:pt x="311" y="4886"/>
                    </a:moveTo>
                    <a:cubicBezTo>
                      <a:pt x="156" y="4886"/>
                      <a:pt x="18" y="4759"/>
                      <a:pt x="12" y="4598"/>
                    </a:cubicBezTo>
                    <a:cubicBezTo>
                      <a:pt x="1" y="4431"/>
                      <a:pt x="133" y="4287"/>
                      <a:pt x="300" y="4282"/>
                    </a:cubicBezTo>
                    <a:cubicBezTo>
                      <a:pt x="5324" y="4011"/>
                      <a:pt x="5986" y="432"/>
                      <a:pt x="6014" y="282"/>
                    </a:cubicBezTo>
                    <a:cubicBezTo>
                      <a:pt x="6043" y="115"/>
                      <a:pt x="6199" y="0"/>
                      <a:pt x="6371" y="29"/>
                    </a:cubicBezTo>
                    <a:cubicBezTo>
                      <a:pt x="6532" y="58"/>
                      <a:pt x="6648" y="207"/>
                      <a:pt x="6619" y="374"/>
                    </a:cubicBezTo>
                    <a:cubicBezTo>
                      <a:pt x="6613" y="414"/>
                      <a:pt x="5871" y="4587"/>
                      <a:pt x="334" y="48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5"/>
              <p:cNvSpPr/>
              <p:nvPr/>
            </p:nvSpPr>
            <p:spPr>
              <a:xfrm>
                <a:off x="7268998" y="2645175"/>
                <a:ext cx="181472" cy="117459"/>
              </a:xfrm>
              <a:custGeom>
                <a:rect b="b" l="l" r="r" t="t"/>
                <a:pathLst>
                  <a:path extrusionOk="0" h="1912" w="2954">
                    <a:moveTo>
                      <a:pt x="1" y="956"/>
                    </a:moveTo>
                    <a:lnTo>
                      <a:pt x="1" y="956"/>
                    </a:lnTo>
                    <a:cubicBezTo>
                      <a:pt x="1" y="426"/>
                      <a:pt x="433" y="1"/>
                      <a:pt x="956" y="1"/>
                    </a:cubicBezTo>
                    <a:lnTo>
                      <a:pt x="1992" y="1"/>
                    </a:lnTo>
                    <a:cubicBezTo>
                      <a:pt x="2527" y="1"/>
                      <a:pt x="2953" y="432"/>
                      <a:pt x="2953" y="956"/>
                    </a:cubicBezTo>
                    <a:lnTo>
                      <a:pt x="2953" y="956"/>
                    </a:lnTo>
                    <a:cubicBezTo>
                      <a:pt x="2953" y="1491"/>
                      <a:pt x="2522" y="1911"/>
                      <a:pt x="1992" y="1911"/>
                    </a:cubicBezTo>
                    <a:lnTo>
                      <a:pt x="956" y="1911"/>
                    </a:lnTo>
                    <a:cubicBezTo>
                      <a:pt x="427" y="1911"/>
                      <a:pt x="1" y="1480"/>
                      <a:pt x="1" y="9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5"/>
              <p:cNvSpPr/>
              <p:nvPr/>
            </p:nvSpPr>
            <p:spPr>
              <a:xfrm>
                <a:off x="6595567" y="2756491"/>
                <a:ext cx="229450" cy="694433"/>
              </a:xfrm>
              <a:custGeom>
                <a:rect b="b" l="l" r="r" t="t"/>
                <a:pathLst>
                  <a:path extrusionOk="0" h="11304" w="3735">
                    <a:moveTo>
                      <a:pt x="1593" y="1"/>
                    </a:moveTo>
                    <a:cubicBezTo>
                      <a:pt x="1147" y="1"/>
                      <a:pt x="610" y="462"/>
                      <a:pt x="0" y="1526"/>
                    </a:cubicBezTo>
                    <a:cubicBezTo>
                      <a:pt x="6" y="1636"/>
                      <a:pt x="17" y="1739"/>
                      <a:pt x="35" y="1849"/>
                    </a:cubicBezTo>
                    <a:cubicBezTo>
                      <a:pt x="460" y="4542"/>
                      <a:pt x="1157" y="8064"/>
                      <a:pt x="2239" y="11304"/>
                    </a:cubicBezTo>
                    <a:cubicBezTo>
                      <a:pt x="3194" y="7811"/>
                      <a:pt x="3735" y="2562"/>
                      <a:pt x="2279" y="445"/>
                    </a:cubicBezTo>
                    <a:cubicBezTo>
                      <a:pt x="2084" y="158"/>
                      <a:pt x="1854" y="1"/>
                      <a:pt x="1593" y="1"/>
                    </a:cubicBezTo>
                    <a:close/>
                  </a:path>
                </a:pathLst>
              </a:custGeom>
              <a:solidFill>
                <a:srgbClr val="0C343D">
                  <a:alpha val="32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5"/>
              <p:cNvSpPr/>
              <p:nvPr/>
            </p:nvSpPr>
            <p:spPr>
              <a:xfrm>
                <a:off x="6451997" y="2703168"/>
                <a:ext cx="330998" cy="882846"/>
              </a:xfrm>
              <a:custGeom>
                <a:rect b="b" l="l" r="r" t="t"/>
                <a:pathLst>
                  <a:path extrusionOk="0" h="14371" w="5388">
                    <a:moveTo>
                      <a:pt x="582" y="3977"/>
                    </a:moveTo>
                    <a:cubicBezTo>
                      <a:pt x="1" y="7522"/>
                      <a:pt x="714" y="14370"/>
                      <a:pt x="2130" y="14364"/>
                    </a:cubicBezTo>
                    <a:cubicBezTo>
                      <a:pt x="3626" y="14347"/>
                      <a:pt x="5387" y="2924"/>
                      <a:pt x="4259" y="1048"/>
                    </a:cubicBezTo>
                    <a:cubicBezTo>
                      <a:pt x="3632" y="0"/>
                      <a:pt x="1157" y="490"/>
                      <a:pt x="582" y="397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5"/>
              <p:cNvSpPr/>
              <p:nvPr/>
            </p:nvSpPr>
            <p:spPr>
              <a:xfrm>
                <a:off x="6129596" y="4090813"/>
                <a:ext cx="151677" cy="81705"/>
              </a:xfrm>
              <a:custGeom>
                <a:rect b="b" l="l" r="r" t="t"/>
                <a:pathLst>
                  <a:path extrusionOk="0" h="1330" w="2469">
                    <a:moveTo>
                      <a:pt x="391" y="0"/>
                    </a:moveTo>
                    <a:cubicBezTo>
                      <a:pt x="391" y="0"/>
                      <a:pt x="0" y="593"/>
                      <a:pt x="23" y="863"/>
                    </a:cubicBezTo>
                    <a:lnTo>
                      <a:pt x="1025" y="1329"/>
                    </a:lnTo>
                    <a:lnTo>
                      <a:pt x="2250" y="1329"/>
                    </a:lnTo>
                    <a:cubicBezTo>
                      <a:pt x="2250" y="1329"/>
                      <a:pt x="2469" y="961"/>
                      <a:pt x="1767" y="950"/>
                    </a:cubicBezTo>
                    <a:cubicBezTo>
                      <a:pt x="1059" y="932"/>
                      <a:pt x="990" y="271"/>
                      <a:pt x="990" y="2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5"/>
              <p:cNvSpPr/>
              <p:nvPr/>
            </p:nvSpPr>
            <p:spPr>
              <a:xfrm>
                <a:off x="6297861" y="3169136"/>
                <a:ext cx="288548" cy="246467"/>
              </a:xfrm>
              <a:custGeom>
                <a:rect b="b" l="l" r="r" t="t"/>
                <a:pathLst>
                  <a:path extrusionOk="0" h="4012" w="4697">
                    <a:moveTo>
                      <a:pt x="1220" y="714"/>
                    </a:moveTo>
                    <a:cubicBezTo>
                      <a:pt x="1675" y="1376"/>
                      <a:pt x="2320" y="2527"/>
                      <a:pt x="2320" y="2527"/>
                    </a:cubicBezTo>
                    <a:cubicBezTo>
                      <a:pt x="2320" y="2527"/>
                      <a:pt x="3655" y="1226"/>
                      <a:pt x="3712" y="835"/>
                    </a:cubicBezTo>
                    <a:cubicBezTo>
                      <a:pt x="3741" y="679"/>
                      <a:pt x="3741" y="415"/>
                      <a:pt x="3954" y="184"/>
                    </a:cubicBezTo>
                    <a:cubicBezTo>
                      <a:pt x="4058" y="75"/>
                      <a:pt x="4604" y="0"/>
                      <a:pt x="4495" y="138"/>
                    </a:cubicBezTo>
                    <a:cubicBezTo>
                      <a:pt x="4345" y="334"/>
                      <a:pt x="4248" y="547"/>
                      <a:pt x="4201" y="817"/>
                    </a:cubicBezTo>
                    <a:cubicBezTo>
                      <a:pt x="4322" y="771"/>
                      <a:pt x="4524" y="628"/>
                      <a:pt x="4576" y="651"/>
                    </a:cubicBezTo>
                    <a:cubicBezTo>
                      <a:pt x="4696" y="708"/>
                      <a:pt x="4449" y="1053"/>
                      <a:pt x="4173" y="1163"/>
                    </a:cubicBezTo>
                    <a:cubicBezTo>
                      <a:pt x="4069" y="1197"/>
                      <a:pt x="2705" y="3447"/>
                      <a:pt x="2320" y="3712"/>
                    </a:cubicBezTo>
                    <a:cubicBezTo>
                      <a:pt x="1888" y="4011"/>
                      <a:pt x="144" y="1134"/>
                      <a:pt x="144" y="1134"/>
                    </a:cubicBezTo>
                    <a:cubicBezTo>
                      <a:pt x="0" y="817"/>
                      <a:pt x="1077" y="392"/>
                      <a:pt x="1220" y="714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5"/>
              <p:cNvSpPr/>
              <p:nvPr/>
            </p:nvSpPr>
            <p:spPr>
              <a:xfrm>
                <a:off x="6297861" y="3193156"/>
                <a:ext cx="142523" cy="222816"/>
              </a:xfrm>
              <a:custGeom>
                <a:rect b="b" l="l" r="r" t="t"/>
                <a:pathLst>
                  <a:path extrusionOk="0" h="3627" w="2320">
                    <a:moveTo>
                      <a:pt x="1220" y="323"/>
                    </a:moveTo>
                    <a:cubicBezTo>
                      <a:pt x="1364" y="530"/>
                      <a:pt x="1525" y="783"/>
                      <a:pt x="1681" y="1042"/>
                    </a:cubicBezTo>
                    <a:cubicBezTo>
                      <a:pt x="1710" y="1267"/>
                      <a:pt x="1853" y="1497"/>
                      <a:pt x="1940" y="1704"/>
                    </a:cubicBezTo>
                    <a:cubicBezTo>
                      <a:pt x="2118" y="2136"/>
                      <a:pt x="1940" y="2475"/>
                      <a:pt x="2320" y="3333"/>
                    </a:cubicBezTo>
                    <a:cubicBezTo>
                      <a:pt x="1888" y="3626"/>
                      <a:pt x="144" y="749"/>
                      <a:pt x="144" y="749"/>
                    </a:cubicBezTo>
                    <a:cubicBezTo>
                      <a:pt x="0" y="426"/>
                      <a:pt x="1077" y="1"/>
                      <a:pt x="1220" y="323"/>
                    </a:cubicBezTo>
                    <a:close/>
                  </a:path>
                </a:pathLst>
              </a:custGeom>
              <a:solidFill>
                <a:srgbClr val="0C343D">
                  <a:alpha val="32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5"/>
              <p:cNvSpPr/>
              <p:nvPr/>
            </p:nvSpPr>
            <p:spPr>
              <a:xfrm>
                <a:off x="6272428" y="3189839"/>
                <a:ext cx="160216" cy="163165"/>
              </a:xfrm>
              <a:custGeom>
                <a:rect b="b" l="l" r="r" t="t"/>
                <a:pathLst>
                  <a:path extrusionOk="0" h="2656" w="2608">
                    <a:moveTo>
                      <a:pt x="966" y="0"/>
                    </a:moveTo>
                    <a:cubicBezTo>
                      <a:pt x="615" y="0"/>
                      <a:pt x="379" y="266"/>
                      <a:pt x="259" y="515"/>
                    </a:cubicBezTo>
                    <a:cubicBezTo>
                      <a:pt x="0" y="1067"/>
                      <a:pt x="328" y="1499"/>
                      <a:pt x="1209" y="2656"/>
                    </a:cubicBezTo>
                    <a:lnTo>
                      <a:pt x="2607" y="1793"/>
                    </a:lnTo>
                    <a:cubicBezTo>
                      <a:pt x="2607" y="1793"/>
                      <a:pt x="1796" y="291"/>
                      <a:pt x="1306" y="78"/>
                    </a:cubicBezTo>
                    <a:cubicBezTo>
                      <a:pt x="1183" y="24"/>
                      <a:pt x="1069" y="0"/>
                      <a:pt x="966" y="0"/>
                    </a:cubicBezTo>
                    <a:close/>
                  </a:path>
                </a:pathLst>
              </a:custGeom>
              <a:solidFill>
                <a:srgbClr val="6FB2E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5"/>
              <p:cNvSpPr/>
              <p:nvPr/>
            </p:nvSpPr>
            <p:spPr>
              <a:xfrm>
                <a:off x="6272428" y="3180071"/>
                <a:ext cx="160216" cy="172932"/>
              </a:xfrm>
              <a:custGeom>
                <a:rect b="b" l="l" r="r" t="t"/>
                <a:pathLst>
                  <a:path extrusionOk="0" h="2815" w="2608">
                    <a:moveTo>
                      <a:pt x="259" y="674"/>
                    </a:moveTo>
                    <a:cubicBezTo>
                      <a:pt x="0" y="1226"/>
                      <a:pt x="328" y="1658"/>
                      <a:pt x="1209" y="2815"/>
                    </a:cubicBezTo>
                    <a:lnTo>
                      <a:pt x="2607" y="1952"/>
                    </a:lnTo>
                    <a:cubicBezTo>
                      <a:pt x="2607" y="1952"/>
                      <a:pt x="1796" y="450"/>
                      <a:pt x="1306" y="237"/>
                    </a:cubicBezTo>
                    <a:cubicBezTo>
                      <a:pt x="765" y="1"/>
                      <a:pt x="414" y="352"/>
                      <a:pt x="259" y="67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5"/>
              <p:cNvSpPr/>
              <p:nvPr/>
            </p:nvSpPr>
            <p:spPr>
              <a:xfrm>
                <a:off x="6276974" y="3092775"/>
                <a:ext cx="83180" cy="102224"/>
              </a:xfrm>
              <a:custGeom>
                <a:rect b="b" l="l" r="r" t="t"/>
                <a:pathLst>
                  <a:path extrusionOk="0" h="1664" w="1354">
                    <a:moveTo>
                      <a:pt x="1" y="1554"/>
                    </a:moveTo>
                    <a:lnTo>
                      <a:pt x="1186" y="1663"/>
                    </a:lnTo>
                    <a:lnTo>
                      <a:pt x="1353" y="110"/>
                    </a:ln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5"/>
              <p:cNvSpPr/>
              <p:nvPr/>
            </p:nvSpPr>
            <p:spPr>
              <a:xfrm>
                <a:off x="6287971" y="3093082"/>
                <a:ext cx="71815" cy="84961"/>
              </a:xfrm>
              <a:custGeom>
                <a:rect b="b" l="l" r="r" t="t"/>
                <a:pathLst>
                  <a:path extrusionOk="0" h="1383" w="1169">
                    <a:moveTo>
                      <a:pt x="150" y="461"/>
                    </a:moveTo>
                    <a:cubicBezTo>
                      <a:pt x="92" y="346"/>
                      <a:pt x="35" y="231"/>
                      <a:pt x="0" y="1"/>
                    </a:cubicBezTo>
                    <a:lnTo>
                      <a:pt x="1169" y="105"/>
                    </a:lnTo>
                    <a:lnTo>
                      <a:pt x="1030" y="1382"/>
                    </a:lnTo>
                    <a:cubicBezTo>
                      <a:pt x="921" y="1290"/>
                      <a:pt x="392" y="939"/>
                      <a:pt x="150" y="461"/>
                    </a:cubicBezTo>
                    <a:close/>
                  </a:path>
                </a:pathLst>
              </a:custGeom>
              <a:solidFill>
                <a:srgbClr val="0C343D">
                  <a:alpha val="32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5"/>
              <p:cNvSpPr/>
              <p:nvPr/>
            </p:nvSpPr>
            <p:spPr>
              <a:xfrm>
                <a:off x="6261063" y="2990612"/>
                <a:ext cx="180059" cy="174345"/>
              </a:xfrm>
              <a:custGeom>
                <a:rect b="b" l="l" r="r" t="t"/>
                <a:pathLst>
                  <a:path extrusionOk="0" h="2838" w="2931">
                    <a:moveTo>
                      <a:pt x="369" y="1117"/>
                    </a:moveTo>
                    <a:lnTo>
                      <a:pt x="243" y="478"/>
                    </a:lnTo>
                    <a:lnTo>
                      <a:pt x="1612" y="0"/>
                    </a:lnTo>
                    <a:cubicBezTo>
                      <a:pt x="2027" y="368"/>
                      <a:pt x="2930" y="1611"/>
                      <a:pt x="2274" y="2239"/>
                    </a:cubicBezTo>
                    <a:cubicBezTo>
                      <a:pt x="1641" y="2837"/>
                      <a:pt x="611" y="2383"/>
                      <a:pt x="502" y="1813"/>
                    </a:cubicBezTo>
                    <a:lnTo>
                      <a:pt x="490" y="1755"/>
                    </a:lnTo>
                    <a:cubicBezTo>
                      <a:pt x="444" y="1773"/>
                      <a:pt x="398" y="1778"/>
                      <a:pt x="346" y="1773"/>
                    </a:cubicBezTo>
                    <a:cubicBezTo>
                      <a:pt x="151" y="1755"/>
                      <a:pt x="1" y="1600"/>
                      <a:pt x="12" y="1422"/>
                    </a:cubicBezTo>
                    <a:cubicBezTo>
                      <a:pt x="30" y="1255"/>
                      <a:pt x="185" y="1122"/>
                      <a:pt x="369" y="1117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5"/>
              <p:cNvSpPr/>
              <p:nvPr/>
            </p:nvSpPr>
            <p:spPr>
              <a:xfrm>
                <a:off x="6244107" y="3489078"/>
                <a:ext cx="200516" cy="614878"/>
              </a:xfrm>
              <a:custGeom>
                <a:rect b="b" l="l" r="r" t="t"/>
                <a:pathLst>
                  <a:path extrusionOk="0" h="10009" w="3264">
                    <a:moveTo>
                      <a:pt x="2447" y="271"/>
                    </a:moveTo>
                    <a:lnTo>
                      <a:pt x="3160" y="4455"/>
                    </a:lnTo>
                    <a:lnTo>
                      <a:pt x="3264" y="10008"/>
                    </a:lnTo>
                    <a:lnTo>
                      <a:pt x="2234" y="9927"/>
                    </a:lnTo>
                    <a:lnTo>
                      <a:pt x="1411" y="53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5"/>
              <p:cNvSpPr/>
              <p:nvPr/>
            </p:nvSpPr>
            <p:spPr>
              <a:xfrm>
                <a:off x="6244107" y="3489078"/>
                <a:ext cx="154564" cy="611315"/>
              </a:xfrm>
              <a:custGeom>
                <a:rect b="b" l="l" r="r" t="t"/>
                <a:pathLst>
                  <a:path extrusionOk="0" h="9951" w="2516">
                    <a:moveTo>
                      <a:pt x="1439" y="196"/>
                    </a:moveTo>
                    <a:lnTo>
                      <a:pt x="2372" y="4397"/>
                    </a:lnTo>
                    <a:lnTo>
                      <a:pt x="2516" y="9950"/>
                    </a:lnTo>
                    <a:lnTo>
                      <a:pt x="2234" y="9927"/>
                    </a:lnTo>
                    <a:lnTo>
                      <a:pt x="1411" y="53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5"/>
              <p:cNvSpPr/>
              <p:nvPr/>
            </p:nvSpPr>
            <p:spPr>
              <a:xfrm>
                <a:off x="6139855" y="3523726"/>
                <a:ext cx="208625" cy="597185"/>
              </a:xfrm>
              <a:custGeom>
                <a:rect b="b" l="l" r="r" t="t"/>
                <a:pathLst>
                  <a:path extrusionOk="0" h="9721" w="3396">
                    <a:moveTo>
                      <a:pt x="3395" y="0"/>
                    </a:moveTo>
                    <a:lnTo>
                      <a:pt x="3309" y="4518"/>
                    </a:lnTo>
                    <a:lnTo>
                      <a:pt x="1065" y="9720"/>
                    </a:lnTo>
                    <a:lnTo>
                      <a:pt x="0" y="9289"/>
                    </a:lnTo>
                    <a:lnTo>
                      <a:pt x="1439" y="4052"/>
                    </a:lnTo>
                    <a:lnTo>
                      <a:pt x="1024" y="1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5"/>
              <p:cNvSpPr/>
              <p:nvPr/>
            </p:nvSpPr>
            <p:spPr>
              <a:xfrm>
                <a:off x="6206264" y="2933664"/>
                <a:ext cx="186386" cy="142155"/>
              </a:xfrm>
              <a:custGeom>
                <a:rect b="b" l="l" r="r" t="t"/>
                <a:pathLst>
                  <a:path extrusionOk="0" h="2314" w="3034">
                    <a:moveTo>
                      <a:pt x="1549" y="1692"/>
                    </a:moveTo>
                    <a:cubicBezTo>
                      <a:pt x="1612" y="1762"/>
                      <a:pt x="1814" y="1957"/>
                      <a:pt x="1699" y="2285"/>
                    </a:cubicBezTo>
                    <a:lnTo>
                      <a:pt x="1532" y="2314"/>
                    </a:lnTo>
                    <a:cubicBezTo>
                      <a:pt x="1532" y="2314"/>
                      <a:pt x="1227" y="1934"/>
                      <a:pt x="927" y="2251"/>
                    </a:cubicBezTo>
                    <a:cubicBezTo>
                      <a:pt x="312" y="2314"/>
                      <a:pt x="1" y="1238"/>
                      <a:pt x="553" y="1059"/>
                    </a:cubicBezTo>
                    <a:cubicBezTo>
                      <a:pt x="645" y="294"/>
                      <a:pt x="1417" y="1"/>
                      <a:pt x="2165" y="81"/>
                    </a:cubicBezTo>
                    <a:cubicBezTo>
                      <a:pt x="2924" y="156"/>
                      <a:pt x="3034" y="1123"/>
                      <a:pt x="2677" y="1146"/>
                    </a:cubicBezTo>
                    <a:cubicBezTo>
                      <a:pt x="1497" y="1238"/>
                      <a:pt x="1382" y="1318"/>
                      <a:pt x="1549" y="169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5"/>
              <p:cNvSpPr/>
              <p:nvPr/>
            </p:nvSpPr>
            <p:spPr>
              <a:xfrm>
                <a:off x="6181568" y="3159921"/>
                <a:ext cx="258447" cy="444464"/>
              </a:xfrm>
              <a:custGeom>
                <a:rect b="b" l="l" r="r" t="t"/>
                <a:pathLst>
                  <a:path extrusionOk="0" h="7235" w="4207">
                    <a:moveTo>
                      <a:pt x="213" y="6987"/>
                    </a:moveTo>
                    <a:cubicBezTo>
                      <a:pt x="673" y="7234"/>
                      <a:pt x="4207" y="6653"/>
                      <a:pt x="4207" y="6653"/>
                    </a:cubicBezTo>
                    <a:cubicBezTo>
                      <a:pt x="4207" y="6653"/>
                      <a:pt x="4000" y="1675"/>
                      <a:pt x="2768" y="288"/>
                    </a:cubicBezTo>
                    <a:cubicBezTo>
                      <a:pt x="2354" y="559"/>
                      <a:pt x="2026" y="283"/>
                      <a:pt x="1611" y="1"/>
                    </a:cubicBezTo>
                    <a:cubicBezTo>
                      <a:pt x="783" y="340"/>
                      <a:pt x="345" y="1048"/>
                      <a:pt x="265" y="1549"/>
                    </a:cubicBezTo>
                    <a:cubicBezTo>
                      <a:pt x="0" y="3102"/>
                      <a:pt x="167" y="5399"/>
                      <a:pt x="213" y="69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5"/>
              <p:cNvSpPr/>
              <p:nvPr/>
            </p:nvSpPr>
            <p:spPr>
              <a:xfrm>
                <a:off x="6181568" y="3201757"/>
                <a:ext cx="135459" cy="391448"/>
              </a:xfrm>
              <a:custGeom>
                <a:rect b="b" l="l" r="r" t="t"/>
                <a:pathLst>
                  <a:path extrusionOk="0" h="6372" w="2205">
                    <a:moveTo>
                      <a:pt x="1026" y="1"/>
                    </a:moveTo>
                    <a:cubicBezTo>
                      <a:pt x="964" y="1"/>
                      <a:pt x="885" y="127"/>
                      <a:pt x="831" y="127"/>
                    </a:cubicBezTo>
                    <a:cubicBezTo>
                      <a:pt x="822" y="127"/>
                      <a:pt x="813" y="123"/>
                      <a:pt x="806" y="114"/>
                    </a:cubicBezTo>
                    <a:cubicBezTo>
                      <a:pt x="460" y="448"/>
                      <a:pt x="317" y="557"/>
                      <a:pt x="265" y="868"/>
                    </a:cubicBezTo>
                    <a:cubicBezTo>
                      <a:pt x="0" y="2421"/>
                      <a:pt x="167" y="4718"/>
                      <a:pt x="213" y="6306"/>
                    </a:cubicBezTo>
                    <a:cubicBezTo>
                      <a:pt x="295" y="6347"/>
                      <a:pt x="516" y="6372"/>
                      <a:pt x="787" y="6372"/>
                    </a:cubicBezTo>
                    <a:cubicBezTo>
                      <a:pt x="971" y="6372"/>
                      <a:pt x="1179" y="6360"/>
                      <a:pt x="1381" y="6335"/>
                    </a:cubicBezTo>
                    <a:cubicBezTo>
                      <a:pt x="1191" y="5529"/>
                      <a:pt x="1047" y="4269"/>
                      <a:pt x="1209" y="3383"/>
                    </a:cubicBezTo>
                    <a:cubicBezTo>
                      <a:pt x="1399" y="2329"/>
                      <a:pt x="2204" y="804"/>
                      <a:pt x="1053" y="10"/>
                    </a:cubicBezTo>
                    <a:cubicBezTo>
                      <a:pt x="1045" y="4"/>
                      <a:pt x="1036" y="1"/>
                      <a:pt x="1026" y="1"/>
                    </a:cubicBezTo>
                    <a:close/>
                  </a:path>
                </a:pathLst>
              </a:custGeom>
              <a:solidFill>
                <a:srgbClr val="0C343D">
                  <a:alpha val="32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5"/>
              <p:cNvSpPr/>
              <p:nvPr/>
            </p:nvSpPr>
            <p:spPr>
              <a:xfrm>
                <a:off x="6381288" y="4099598"/>
                <a:ext cx="142892" cy="55965"/>
              </a:xfrm>
              <a:custGeom>
                <a:rect b="b" l="l" r="r" t="t"/>
                <a:pathLst>
                  <a:path extrusionOk="0" h="911" w="2326">
                    <a:moveTo>
                      <a:pt x="81" y="1"/>
                    </a:moveTo>
                    <a:cubicBezTo>
                      <a:pt x="81" y="1"/>
                      <a:pt x="1" y="525"/>
                      <a:pt x="1" y="818"/>
                    </a:cubicBezTo>
                    <a:lnTo>
                      <a:pt x="1244" y="910"/>
                    </a:lnTo>
                    <a:lnTo>
                      <a:pt x="2285" y="784"/>
                    </a:lnTo>
                    <a:cubicBezTo>
                      <a:pt x="2285" y="784"/>
                      <a:pt x="2326" y="329"/>
                      <a:pt x="1727" y="358"/>
                    </a:cubicBezTo>
                    <a:cubicBezTo>
                      <a:pt x="933" y="404"/>
                      <a:pt x="835" y="53"/>
                      <a:pt x="835" y="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5"/>
              <p:cNvSpPr/>
              <p:nvPr/>
            </p:nvSpPr>
            <p:spPr>
              <a:xfrm>
                <a:off x="6128490" y="3271667"/>
                <a:ext cx="110026" cy="379407"/>
              </a:xfrm>
              <a:custGeom>
                <a:rect b="b" l="l" r="r" t="t"/>
                <a:pathLst>
                  <a:path extrusionOk="0" h="6176" w="1791">
                    <a:moveTo>
                      <a:pt x="358" y="5266"/>
                    </a:moveTo>
                    <a:cubicBezTo>
                      <a:pt x="369" y="5208"/>
                      <a:pt x="358" y="5133"/>
                      <a:pt x="346" y="5053"/>
                    </a:cubicBezTo>
                    <a:lnTo>
                      <a:pt x="346" y="5053"/>
                    </a:lnTo>
                    <a:cubicBezTo>
                      <a:pt x="317" y="4909"/>
                      <a:pt x="312" y="4771"/>
                      <a:pt x="312" y="4771"/>
                    </a:cubicBezTo>
                    <a:cubicBezTo>
                      <a:pt x="225" y="4029"/>
                      <a:pt x="1" y="2083"/>
                      <a:pt x="30" y="1767"/>
                    </a:cubicBezTo>
                    <a:cubicBezTo>
                      <a:pt x="47" y="1525"/>
                      <a:pt x="479" y="691"/>
                      <a:pt x="858" y="0"/>
                    </a:cubicBezTo>
                    <a:cubicBezTo>
                      <a:pt x="1163" y="340"/>
                      <a:pt x="1503" y="656"/>
                      <a:pt x="1750" y="1053"/>
                    </a:cubicBezTo>
                    <a:lnTo>
                      <a:pt x="1791" y="1117"/>
                    </a:lnTo>
                    <a:lnTo>
                      <a:pt x="1008" y="2014"/>
                    </a:lnTo>
                    <a:lnTo>
                      <a:pt x="858" y="4995"/>
                    </a:lnTo>
                    <a:cubicBezTo>
                      <a:pt x="870" y="5030"/>
                      <a:pt x="887" y="5064"/>
                      <a:pt x="904" y="5082"/>
                    </a:cubicBezTo>
                    <a:cubicBezTo>
                      <a:pt x="1066" y="5226"/>
                      <a:pt x="1158" y="5496"/>
                      <a:pt x="1163" y="5651"/>
                    </a:cubicBezTo>
                    <a:cubicBezTo>
                      <a:pt x="1163" y="5715"/>
                      <a:pt x="1025" y="5640"/>
                      <a:pt x="985" y="5600"/>
                    </a:cubicBezTo>
                    <a:cubicBezTo>
                      <a:pt x="979" y="5669"/>
                      <a:pt x="1094" y="6002"/>
                      <a:pt x="1094" y="6037"/>
                    </a:cubicBezTo>
                    <a:cubicBezTo>
                      <a:pt x="1089" y="6112"/>
                      <a:pt x="1037" y="6169"/>
                      <a:pt x="968" y="6169"/>
                    </a:cubicBezTo>
                    <a:cubicBezTo>
                      <a:pt x="737" y="6175"/>
                      <a:pt x="461" y="5997"/>
                      <a:pt x="415" y="5864"/>
                    </a:cubicBezTo>
                    <a:cubicBezTo>
                      <a:pt x="375" y="5766"/>
                      <a:pt x="317" y="5536"/>
                      <a:pt x="358" y="5266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5"/>
              <p:cNvSpPr/>
              <p:nvPr/>
            </p:nvSpPr>
            <p:spPr>
              <a:xfrm>
                <a:off x="6162462" y="3271667"/>
                <a:ext cx="76422" cy="281115"/>
              </a:xfrm>
              <a:custGeom>
                <a:rect b="b" l="l" r="r" t="t"/>
                <a:pathLst>
                  <a:path extrusionOk="0" h="4576" w="1244">
                    <a:moveTo>
                      <a:pt x="323" y="4575"/>
                    </a:moveTo>
                    <a:cubicBezTo>
                      <a:pt x="288" y="4403"/>
                      <a:pt x="213" y="2895"/>
                      <a:pt x="150" y="2360"/>
                    </a:cubicBezTo>
                    <a:cubicBezTo>
                      <a:pt x="81" y="1784"/>
                      <a:pt x="121" y="1456"/>
                      <a:pt x="144" y="915"/>
                    </a:cubicBezTo>
                    <a:cubicBezTo>
                      <a:pt x="150" y="777"/>
                      <a:pt x="69" y="662"/>
                      <a:pt x="0" y="576"/>
                    </a:cubicBezTo>
                    <a:cubicBezTo>
                      <a:pt x="104" y="380"/>
                      <a:pt x="208" y="190"/>
                      <a:pt x="311" y="0"/>
                    </a:cubicBezTo>
                    <a:cubicBezTo>
                      <a:pt x="616" y="340"/>
                      <a:pt x="956" y="656"/>
                      <a:pt x="1203" y="1053"/>
                    </a:cubicBezTo>
                    <a:lnTo>
                      <a:pt x="1243" y="1117"/>
                    </a:lnTo>
                    <a:lnTo>
                      <a:pt x="461" y="2014"/>
                    </a:lnTo>
                    <a:close/>
                  </a:path>
                </a:pathLst>
              </a:custGeom>
              <a:solidFill>
                <a:srgbClr val="0C343D">
                  <a:alpha val="32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5"/>
              <p:cNvSpPr/>
              <p:nvPr/>
            </p:nvSpPr>
            <p:spPr>
              <a:xfrm>
                <a:off x="6144770" y="3196719"/>
                <a:ext cx="162673" cy="177540"/>
              </a:xfrm>
              <a:custGeom>
                <a:rect b="b" l="l" r="r" t="t"/>
                <a:pathLst>
                  <a:path extrusionOk="0" h="2890" w="2648">
                    <a:moveTo>
                      <a:pt x="1785" y="40"/>
                    </a:moveTo>
                    <a:cubicBezTo>
                      <a:pt x="1129" y="0"/>
                      <a:pt x="824" y="489"/>
                      <a:pt x="1" y="1824"/>
                    </a:cubicBezTo>
                    <a:lnTo>
                      <a:pt x="1405" y="2889"/>
                    </a:lnTo>
                    <a:cubicBezTo>
                      <a:pt x="1405" y="2889"/>
                      <a:pt x="2596" y="1485"/>
                      <a:pt x="2619" y="921"/>
                    </a:cubicBezTo>
                    <a:cubicBezTo>
                      <a:pt x="2648" y="288"/>
                      <a:pt x="2164" y="63"/>
                      <a:pt x="1785" y="4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5"/>
              <p:cNvSpPr/>
              <p:nvPr/>
            </p:nvSpPr>
            <p:spPr>
              <a:xfrm>
                <a:off x="7545817" y="3489078"/>
                <a:ext cx="383646" cy="379407"/>
              </a:xfrm>
              <a:custGeom>
                <a:rect b="b" l="l" r="r" t="t"/>
                <a:pathLst>
                  <a:path extrusionOk="0" h="6176" w="6245">
                    <a:moveTo>
                      <a:pt x="5157" y="6175"/>
                    </a:moveTo>
                    <a:lnTo>
                      <a:pt x="6245" y="1865"/>
                    </a:lnTo>
                    <a:cubicBezTo>
                      <a:pt x="5221" y="1514"/>
                      <a:pt x="4352" y="858"/>
                      <a:pt x="3724" y="0"/>
                    </a:cubicBezTo>
                    <a:lnTo>
                      <a:pt x="1" y="2406"/>
                    </a:lnTo>
                    <a:cubicBezTo>
                      <a:pt x="1227" y="4184"/>
                      <a:pt x="3040" y="5537"/>
                      <a:pt x="5157" y="6175"/>
                    </a:cubicBezTo>
                    <a:close/>
                  </a:path>
                </a:pathLst>
              </a:custGeom>
              <a:solidFill>
                <a:srgbClr val="D9EAD3">
                  <a:alpha val="41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5"/>
              <p:cNvSpPr/>
              <p:nvPr/>
            </p:nvSpPr>
            <p:spPr>
              <a:xfrm>
                <a:off x="7750881" y="2706669"/>
                <a:ext cx="876826" cy="693389"/>
              </a:xfrm>
              <a:custGeom>
                <a:rect b="b" l="l" r="r" t="t"/>
                <a:pathLst>
                  <a:path extrusionOk="0" h="11287" w="14273">
                    <a:moveTo>
                      <a:pt x="14273" y="9658"/>
                    </a:moveTo>
                    <a:cubicBezTo>
                      <a:pt x="14273" y="4334"/>
                      <a:pt x="9939" y="1"/>
                      <a:pt x="4610" y="1"/>
                    </a:cubicBezTo>
                    <a:cubicBezTo>
                      <a:pt x="2941" y="1"/>
                      <a:pt x="1365" y="421"/>
                      <a:pt x="1" y="1175"/>
                    </a:cubicBezTo>
                    <a:lnTo>
                      <a:pt x="2308" y="4967"/>
                    </a:lnTo>
                    <a:cubicBezTo>
                      <a:pt x="3005" y="4628"/>
                      <a:pt x="3782" y="4438"/>
                      <a:pt x="4610" y="4438"/>
                    </a:cubicBezTo>
                    <a:cubicBezTo>
                      <a:pt x="7494" y="4438"/>
                      <a:pt x="9830" y="6774"/>
                      <a:pt x="9830" y="9658"/>
                    </a:cubicBezTo>
                    <a:cubicBezTo>
                      <a:pt x="9830" y="9876"/>
                      <a:pt x="9818" y="10083"/>
                      <a:pt x="9795" y="10291"/>
                    </a:cubicBezTo>
                    <a:lnTo>
                      <a:pt x="14135" y="11286"/>
                    </a:lnTo>
                    <a:cubicBezTo>
                      <a:pt x="14221" y="10762"/>
                      <a:pt x="14273" y="10216"/>
                      <a:pt x="14273" y="9658"/>
                    </a:cubicBezTo>
                    <a:close/>
                  </a:path>
                </a:pathLst>
              </a:custGeom>
              <a:solidFill>
                <a:srgbClr val="D9EAD3">
                  <a:alpha val="41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5"/>
              <p:cNvSpPr/>
              <p:nvPr/>
            </p:nvSpPr>
            <p:spPr>
              <a:xfrm>
                <a:off x="7415025" y="2670608"/>
                <a:ext cx="1263974" cy="1263605"/>
              </a:xfrm>
              <a:custGeom>
                <a:rect b="b" l="l" r="r" t="t"/>
                <a:pathLst>
                  <a:path extrusionOk="0" h="20569" w="20575">
                    <a:moveTo>
                      <a:pt x="10285" y="2406"/>
                    </a:moveTo>
                    <a:cubicBezTo>
                      <a:pt x="5859" y="2406"/>
                      <a:pt x="2262" y="6003"/>
                      <a:pt x="2262" y="10429"/>
                    </a:cubicBezTo>
                    <a:cubicBezTo>
                      <a:pt x="2262" y="14848"/>
                      <a:pt x="5859" y="18445"/>
                      <a:pt x="10285" y="18445"/>
                    </a:cubicBezTo>
                    <a:cubicBezTo>
                      <a:pt x="14710" y="18445"/>
                      <a:pt x="18307" y="14848"/>
                      <a:pt x="18307" y="10429"/>
                    </a:cubicBezTo>
                    <a:cubicBezTo>
                      <a:pt x="18307" y="6003"/>
                      <a:pt x="14710" y="2406"/>
                      <a:pt x="10285" y="2406"/>
                    </a:cubicBezTo>
                    <a:close/>
                    <a:moveTo>
                      <a:pt x="10285" y="18347"/>
                    </a:moveTo>
                    <a:cubicBezTo>
                      <a:pt x="5917" y="18347"/>
                      <a:pt x="2366" y="14791"/>
                      <a:pt x="2366" y="10429"/>
                    </a:cubicBezTo>
                    <a:cubicBezTo>
                      <a:pt x="2366" y="6061"/>
                      <a:pt x="5917" y="2504"/>
                      <a:pt x="10285" y="2504"/>
                    </a:cubicBezTo>
                    <a:cubicBezTo>
                      <a:pt x="14652" y="2504"/>
                      <a:pt x="18203" y="6061"/>
                      <a:pt x="18203" y="10429"/>
                    </a:cubicBezTo>
                    <a:cubicBezTo>
                      <a:pt x="18203" y="14791"/>
                      <a:pt x="14652" y="18347"/>
                      <a:pt x="10285" y="18347"/>
                    </a:cubicBezTo>
                    <a:close/>
                    <a:moveTo>
                      <a:pt x="10388" y="1451"/>
                    </a:moveTo>
                    <a:lnTo>
                      <a:pt x="10192" y="1451"/>
                    </a:lnTo>
                    <a:lnTo>
                      <a:pt x="10192" y="1"/>
                    </a:lnTo>
                    <a:lnTo>
                      <a:pt x="10388" y="1"/>
                    </a:lnTo>
                    <a:close/>
                    <a:moveTo>
                      <a:pt x="10187" y="19124"/>
                    </a:moveTo>
                    <a:lnTo>
                      <a:pt x="10377" y="19124"/>
                    </a:lnTo>
                    <a:lnTo>
                      <a:pt x="10377" y="20569"/>
                    </a:lnTo>
                    <a:lnTo>
                      <a:pt x="10187" y="20569"/>
                    </a:lnTo>
                    <a:close/>
                    <a:moveTo>
                      <a:pt x="9416" y="1486"/>
                    </a:moveTo>
                    <a:lnTo>
                      <a:pt x="9283" y="47"/>
                    </a:lnTo>
                    <a:lnTo>
                      <a:pt x="9479" y="30"/>
                    </a:lnTo>
                    <a:lnTo>
                      <a:pt x="9611" y="1468"/>
                    </a:lnTo>
                    <a:close/>
                    <a:moveTo>
                      <a:pt x="11154" y="19078"/>
                    </a:moveTo>
                    <a:lnTo>
                      <a:pt x="11286" y="20517"/>
                    </a:lnTo>
                    <a:lnTo>
                      <a:pt x="11090" y="20534"/>
                    </a:lnTo>
                    <a:lnTo>
                      <a:pt x="10964" y="19095"/>
                    </a:lnTo>
                    <a:close/>
                    <a:moveTo>
                      <a:pt x="8650" y="1601"/>
                    </a:moveTo>
                    <a:lnTo>
                      <a:pt x="8403" y="174"/>
                    </a:lnTo>
                    <a:lnTo>
                      <a:pt x="8593" y="139"/>
                    </a:lnTo>
                    <a:lnTo>
                      <a:pt x="8846" y="1566"/>
                    </a:lnTo>
                    <a:close/>
                    <a:moveTo>
                      <a:pt x="11919" y="18975"/>
                    </a:moveTo>
                    <a:lnTo>
                      <a:pt x="12172" y="20396"/>
                    </a:lnTo>
                    <a:lnTo>
                      <a:pt x="11976" y="20431"/>
                    </a:lnTo>
                    <a:lnTo>
                      <a:pt x="11723" y="19009"/>
                    </a:lnTo>
                    <a:close/>
                    <a:moveTo>
                      <a:pt x="7902" y="1773"/>
                    </a:moveTo>
                    <a:lnTo>
                      <a:pt x="7528" y="375"/>
                    </a:lnTo>
                    <a:lnTo>
                      <a:pt x="7718" y="329"/>
                    </a:lnTo>
                    <a:lnTo>
                      <a:pt x="8092" y="1722"/>
                    </a:lnTo>
                    <a:close/>
                    <a:moveTo>
                      <a:pt x="12667" y="18802"/>
                    </a:moveTo>
                    <a:lnTo>
                      <a:pt x="13041" y="20195"/>
                    </a:lnTo>
                    <a:lnTo>
                      <a:pt x="12851" y="20246"/>
                    </a:lnTo>
                    <a:lnTo>
                      <a:pt x="12477" y="18848"/>
                    </a:lnTo>
                    <a:close/>
                    <a:moveTo>
                      <a:pt x="7171" y="2009"/>
                    </a:moveTo>
                    <a:lnTo>
                      <a:pt x="6676" y="651"/>
                    </a:lnTo>
                    <a:lnTo>
                      <a:pt x="6860" y="588"/>
                    </a:lnTo>
                    <a:lnTo>
                      <a:pt x="7355" y="1946"/>
                    </a:lnTo>
                    <a:close/>
                    <a:moveTo>
                      <a:pt x="13398" y="18555"/>
                    </a:moveTo>
                    <a:lnTo>
                      <a:pt x="13899" y="19913"/>
                    </a:lnTo>
                    <a:lnTo>
                      <a:pt x="13709" y="19982"/>
                    </a:lnTo>
                    <a:lnTo>
                      <a:pt x="13214" y="18618"/>
                    </a:lnTo>
                    <a:close/>
                    <a:moveTo>
                      <a:pt x="6458" y="2314"/>
                    </a:moveTo>
                    <a:lnTo>
                      <a:pt x="5848" y="1002"/>
                    </a:lnTo>
                    <a:lnTo>
                      <a:pt x="6026" y="916"/>
                    </a:lnTo>
                    <a:lnTo>
                      <a:pt x="6636" y="2228"/>
                    </a:lnTo>
                    <a:close/>
                    <a:moveTo>
                      <a:pt x="14112" y="18255"/>
                    </a:moveTo>
                    <a:lnTo>
                      <a:pt x="14722" y="19562"/>
                    </a:lnTo>
                    <a:lnTo>
                      <a:pt x="14543" y="19648"/>
                    </a:lnTo>
                    <a:lnTo>
                      <a:pt x="13933" y="18342"/>
                    </a:lnTo>
                    <a:close/>
                    <a:moveTo>
                      <a:pt x="5784" y="2677"/>
                    </a:moveTo>
                    <a:lnTo>
                      <a:pt x="5065" y="1428"/>
                    </a:lnTo>
                    <a:lnTo>
                      <a:pt x="5238" y="1325"/>
                    </a:lnTo>
                    <a:lnTo>
                      <a:pt x="5957" y="2579"/>
                    </a:lnTo>
                    <a:close/>
                    <a:moveTo>
                      <a:pt x="14791" y="17893"/>
                    </a:moveTo>
                    <a:lnTo>
                      <a:pt x="15510" y="19147"/>
                    </a:lnTo>
                    <a:lnTo>
                      <a:pt x="15332" y="19245"/>
                    </a:lnTo>
                    <a:lnTo>
                      <a:pt x="14612" y="17996"/>
                    </a:lnTo>
                    <a:close/>
                    <a:moveTo>
                      <a:pt x="5134" y="3103"/>
                    </a:moveTo>
                    <a:lnTo>
                      <a:pt x="4305" y="1923"/>
                    </a:lnTo>
                    <a:lnTo>
                      <a:pt x="4466" y="1808"/>
                    </a:lnTo>
                    <a:lnTo>
                      <a:pt x="5295" y="2988"/>
                    </a:lnTo>
                    <a:close/>
                    <a:moveTo>
                      <a:pt x="15435" y="17467"/>
                    </a:moveTo>
                    <a:lnTo>
                      <a:pt x="16264" y="18647"/>
                    </a:lnTo>
                    <a:lnTo>
                      <a:pt x="16103" y="18762"/>
                    </a:lnTo>
                    <a:lnTo>
                      <a:pt x="15280" y="17582"/>
                    </a:lnTo>
                    <a:close/>
                    <a:moveTo>
                      <a:pt x="4530" y="3580"/>
                    </a:moveTo>
                    <a:lnTo>
                      <a:pt x="3603" y="2470"/>
                    </a:lnTo>
                    <a:lnTo>
                      <a:pt x="3753" y="2343"/>
                    </a:lnTo>
                    <a:lnTo>
                      <a:pt x="4679" y="3448"/>
                    </a:lnTo>
                    <a:close/>
                    <a:moveTo>
                      <a:pt x="16039" y="16995"/>
                    </a:moveTo>
                    <a:lnTo>
                      <a:pt x="16966" y="18100"/>
                    </a:lnTo>
                    <a:lnTo>
                      <a:pt x="16816" y="18232"/>
                    </a:lnTo>
                    <a:lnTo>
                      <a:pt x="15890" y="17122"/>
                    </a:lnTo>
                    <a:close/>
                    <a:moveTo>
                      <a:pt x="3960" y="4104"/>
                    </a:moveTo>
                    <a:lnTo>
                      <a:pt x="2941" y="3080"/>
                    </a:lnTo>
                    <a:lnTo>
                      <a:pt x="3080" y="2947"/>
                    </a:lnTo>
                    <a:lnTo>
                      <a:pt x="4098" y="3966"/>
                    </a:lnTo>
                    <a:close/>
                    <a:moveTo>
                      <a:pt x="16609" y="16460"/>
                    </a:moveTo>
                    <a:lnTo>
                      <a:pt x="17628" y="17484"/>
                    </a:lnTo>
                    <a:lnTo>
                      <a:pt x="17495" y="17622"/>
                    </a:lnTo>
                    <a:lnTo>
                      <a:pt x="16471" y="16598"/>
                    </a:lnTo>
                    <a:close/>
                    <a:moveTo>
                      <a:pt x="3454" y="4680"/>
                    </a:moveTo>
                    <a:lnTo>
                      <a:pt x="2343" y="3753"/>
                    </a:lnTo>
                    <a:lnTo>
                      <a:pt x="2475" y="3598"/>
                    </a:lnTo>
                    <a:lnTo>
                      <a:pt x="3580" y="4530"/>
                    </a:lnTo>
                    <a:close/>
                    <a:moveTo>
                      <a:pt x="17121" y="15896"/>
                    </a:moveTo>
                    <a:lnTo>
                      <a:pt x="18226" y="16822"/>
                    </a:lnTo>
                    <a:lnTo>
                      <a:pt x="18100" y="16972"/>
                    </a:lnTo>
                    <a:lnTo>
                      <a:pt x="16989" y="16045"/>
                    </a:lnTo>
                    <a:close/>
                    <a:moveTo>
                      <a:pt x="2993" y="5295"/>
                    </a:moveTo>
                    <a:lnTo>
                      <a:pt x="1808" y="4472"/>
                    </a:lnTo>
                    <a:lnTo>
                      <a:pt x="1923" y="4311"/>
                    </a:lnTo>
                    <a:lnTo>
                      <a:pt x="3103" y="5140"/>
                    </a:lnTo>
                    <a:close/>
                    <a:moveTo>
                      <a:pt x="17582" y="15274"/>
                    </a:moveTo>
                    <a:lnTo>
                      <a:pt x="18761" y="16103"/>
                    </a:lnTo>
                    <a:lnTo>
                      <a:pt x="18646" y="16258"/>
                    </a:lnTo>
                    <a:lnTo>
                      <a:pt x="17467" y="15435"/>
                    </a:lnTo>
                    <a:close/>
                    <a:moveTo>
                      <a:pt x="2579" y="5951"/>
                    </a:moveTo>
                    <a:lnTo>
                      <a:pt x="1330" y="5232"/>
                    </a:lnTo>
                    <a:lnTo>
                      <a:pt x="1428" y="5059"/>
                    </a:lnTo>
                    <a:lnTo>
                      <a:pt x="2682" y="5779"/>
                    </a:lnTo>
                    <a:close/>
                    <a:moveTo>
                      <a:pt x="17990" y="14618"/>
                    </a:moveTo>
                    <a:lnTo>
                      <a:pt x="19239" y="15338"/>
                    </a:lnTo>
                    <a:lnTo>
                      <a:pt x="19141" y="15510"/>
                    </a:lnTo>
                    <a:lnTo>
                      <a:pt x="17887" y="14791"/>
                    </a:lnTo>
                    <a:close/>
                    <a:moveTo>
                      <a:pt x="2234" y="6636"/>
                    </a:moveTo>
                    <a:lnTo>
                      <a:pt x="927" y="6026"/>
                    </a:lnTo>
                    <a:lnTo>
                      <a:pt x="1014" y="5842"/>
                    </a:lnTo>
                    <a:lnTo>
                      <a:pt x="2320" y="6458"/>
                    </a:lnTo>
                    <a:close/>
                    <a:moveTo>
                      <a:pt x="18336" y="13928"/>
                    </a:moveTo>
                    <a:lnTo>
                      <a:pt x="19642" y="14543"/>
                    </a:lnTo>
                    <a:lnTo>
                      <a:pt x="19556" y="14722"/>
                    </a:lnTo>
                    <a:lnTo>
                      <a:pt x="18249" y="14112"/>
                    </a:lnTo>
                    <a:close/>
                    <a:moveTo>
                      <a:pt x="1946" y="7356"/>
                    </a:moveTo>
                    <a:lnTo>
                      <a:pt x="588" y="6861"/>
                    </a:lnTo>
                    <a:lnTo>
                      <a:pt x="651" y="6671"/>
                    </a:lnTo>
                    <a:lnTo>
                      <a:pt x="2015" y="7166"/>
                    </a:lnTo>
                    <a:close/>
                    <a:moveTo>
                      <a:pt x="18623" y="13220"/>
                    </a:moveTo>
                    <a:lnTo>
                      <a:pt x="19981" y="13715"/>
                    </a:lnTo>
                    <a:lnTo>
                      <a:pt x="19918" y="13899"/>
                    </a:lnTo>
                    <a:lnTo>
                      <a:pt x="18560" y="13404"/>
                    </a:lnTo>
                    <a:close/>
                    <a:moveTo>
                      <a:pt x="1727" y="8086"/>
                    </a:moveTo>
                    <a:lnTo>
                      <a:pt x="329" y="7712"/>
                    </a:lnTo>
                    <a:lnTo>
                      <a:pt x="381" y="7528"/>
                    </a:lnTo>
                    <a:lnTo>
                      <a:pt x="1773" y="7902"/>
                    </a:lnTo>
                    <a:close/>
                    <a:moveTo>
                      <a:pt x="18848" y="12477"/>
                    </a:moveTo>
                    <a:lnTo>
                      <a:pt x="20240" y="12851"/>
                    </a:lnTo>
                    <a:lnTo>
                      <a:pt x="20189" y="13036"/>
                    </a:lnTo>
                    <a:lnTo>
                      <a:pt x="18796" y="12662"/>
                    </a:lnTo>
                    <a:close/>
                    <a:moveTo>
                      <a:pt x="1566" y="8846"/>
                    </a:moveTo>
                    <a:lnTo>
                      <a:pt x="145" y="8599"/>
                    </a:lnTo>
                    <a:lnTo>
                      <a:pt x="179" y="8403"/>
                    </a:lnTo>
                    <a:lnTo>
                      <a:pt x="1601" y="8656"/>
                    </a:lnTo>
                    <a:close/>
                    <a:moveTo>
                      <a:pt x="19003" y="11724"/>
                    </a:moveTo>
                    <a:lnTo>
                      <a:pt x="20430" y="11971"/>
                    </a:lnTo>
                    <a:lnTo>
                      <a:pt x="20390" y="12167"/>
                    </a:lnTo>
                    <a:lnTo>
                      <a:pt x="18969" y="11913"/>
                    </a:lnTo>
                    <a:close/>
                    <a:moveTo>
                      <a:pt x="1474" y="9612"/>
                    </a:moveTo>
                    <a:lnTo>
                      <a:pt x="35" y="9485"/>
                    </a:lnTo>
                    <a:lnTo>
                      <a:pt x="47" y="9289"/>
                    </a:lnTo>
                    <a:lnTo>
                      <a:pt x="1485" y="9422"/>
                    </a:lnTo>
                    <a:close/>
                    <a:moveTo>
                      <a:pt x="19095" y="10958"/>
                    </a:moveTo>
                    <a:lnTo>
                      <a:pt x="20534" y="11085"/>
                    </a:lnTo>
                    <a:lnTo>
                      <a:pt x="20522" y="11280"/>
                    </a:lnTo>
                    <a:lnTo>
                      <a:pt x="19084" y="11154"/>
                    </a:lnTo>
                    <a:close/>
                    <a:moveTo>
                      <a:pt x="1445" y="10383"/>
                    </a:moveTo>
                    <a:lnTo>
                      <a:pt x="1" y="10383"/>
                    </a:lnTo>
                    <a:lnTo>
                      <a:pt x="1" y="10187"/>
                    </a:lnTo>
                    <a:lnTo>
                      <a:pt x="1445" y="10187"/>
                    </a:lnTo>
                    <a:close/>
                    <a:moveTo>
                      <a:pt x="20574" y="10187"/>
                    </a:moveTo>
                    <a:lnTo>
                      <a:pt x="20574" y="10383"/>
                    </a:lnTo>
                    <a:lnTo>
                      <a:pt x="19124" y="10383"/>
                    </a:lnTo>
                    <a:lnTo>
                      <a:pt x="19124" y="10187"/>
                    </a:lnTo>
                    <a:close/>
                    <a:moveTo>
                      <a:pt x="1485" y="11154"/>
                    </a:moveTo>
                    <a:lnTo>
                      <a:pt x="47" y="11280"/>
                    </a:lnTo>
                    <a:lnTo>
                      <a:pt x="35" y="11085"/>
                    </a:lnTo>
                    <a:lnTo>
                      <a:pt x="1474" y="10958"/>
                    </a:lnTo>
                    <a:close/>
                    <a:moveTo>
                      <a:pt x="19084" y="9422"/>
                    </a:moveTo>
                    <a:lnTo>
                      <a:pt x="20522" y="9289"/>
                    </a:lnTo>
                    <a:lnTo>
                      <a:pt x="20534" y="9485"/>
                    </a:lnTo>
                    <a:lnTo>
                      <a:pt x="19095" y="9612"/>
                    </a:lnTo>
                    <a:close/>
                    <a:moveTo>
                      <a:pt x="1595" y="11913"/>
                    </a:moveTo>
                    <a:lnTo>
                      <a:pt x="173" y="12167"/>
                    </a:lnTo>
                    <a:lnTo>
                      <a:pt x="133" y="11971"/>
                    </a:lnTo>
                    <a:lnTo>
                      <a:pt x="1560" y="11724"/>
                    </a:lnTo>
                    <a:close/>
                    <a:moveTo>
                      <a:pt x="18974" y="8650"/>
                    </a:moveTo>
                    <a:lnTo>
                      <a:pt x="20402" y="8397"/>
                    </a:lnTo>
                    <a:lnTo>
                      <a:pt x="20436" y="8593"/>
                    </a:lnTo>
                    <a:lnTo>
                      <a:pt x="19009" y="8846"/>
                    </a:lnTo>
                    <a:close/>
                    <a:moveTo>
                      <a:pt x="1773" y="12673"/>
                    </a:moveTo>
                    <a:lnTo>
                      <a:pt x="381" y="13047"/>
                    </a:lnTo>
                    <a:lnTo>
                      <a:pt x="329" y="12857"/>
                    </a:lnTo>
                    <a:lnTo>
                      <a:pt x="1727" y="12483"/>
                    </a:lnTo>
                    <a:close/>
                    <a:moveTo>
                      <a:pt x="18796" y="7902"/>
                    </a:moveTo>
                    <a:lnTo>
                      <a:pt x="20189" y="7528"/>
                    </a:lnTo>
                    <a:lnTo>
                      <a:pt x="20240" y="7712"/>
                    </a:lnTo>
                    <a:lnTo>
                      <a:pt x="18848" y="8086"/>
                    </a:lnTo>
                    <a:close/>
                    <a:moveTo>
                      <a:pt x="2015" y="13398"/>
                    </a:moveTo>
                    <a:lnTo>
                      <a:pt x="651" y="13893"/>
                    </a:lnTo>
                    <a:lnTo>
                      <a:pt x="588" y="13709"/>
                    </a:lnTo>
                    <a:lnTo>
                      <a:pt x="1946" y="13208"/>
                    </a:lnTo>
                    <a:close/>
                    <a:moveTo>
                      <a:pt x="18560" y="7166"/>
                    </a:moveTo>
                    <a:lnTo>
                      <a:pt x="19918" y="6671"/>
                    </a:lnTo>
                    <a:lnTo>
                      <a:pt x="19981" y="6861"/>
                    </a:lnTo>
                    <a:lnTo>
                      <a:pt x="18623" y="7356"/>
                    </a:lnTo>
                    <a:close/>
                    <a:moveTo>
                      <a:pt x="2314" y="14112"/>
                    </a:moveTo>
                    <a:lnTo>
                      <a:pt x="1008" y="14722"/>
                    </a:lnTo>
                    <a:lnTo>
                      <a:pt x="921" y="14543"/>
                    </a:lnTo>
                    <a:lnTo>
                      <a:pt x="2228" y="13928"/>
                    </a:lnTo>
                    <a:close/>
                    <a:moveTo>
                      <a:pt x="18255" y="6464"/>
                    </a:moveTo>
                    <a:lnTo>
                      <a:pt x="19567" y="5848"/>
                    </a:lnTo>
                    <a:lnTo>
                      <a:pt x="19653" y="6032"/>
                    </a:lnTo>
                    <a:lnTo>
                      <a:pt x="18341" y="6642"/>
                    </a:lnTo>
                    <a:close/>
                    <a:moveTo>
                      <a:pt x="2682" y="14791"/>
                    </a:moveTo>
                    <a:lnTo>
                      <a:pt x="1428" y="15510"/>
                    </a:lnTo>
                    <a:lnTo>
                      <a:pt x="1330" y="15338"/>
                    </a:lnTo>
                    <a:lnTo>
                      <a:pt x="2579" y="14618"/>
                    </a:lnTo>
                    <a:close/>
                    <a:moveTo>
                      <a:pt x="17887" y="5779"/>
                    </a:moveTo>
                    <a:lnTo>
                      <a:pt x="19141" y="5059"/>
                    </a:lnTo>
                    <a:lnTo>
                      <a:pt x="19239" y="5232"/>
                    </a:lnTo>
                    <a:lnTo>
                      <a:pt x="17990" y="5951"/>
                    </a:lnTo>
                    <a:close/>
                    <a:moveTo>
                      <a:pt x="3097" y="15435"/>
                    </a:moveTo>
                    <a:lnTo>
                      <a:pt x="1917" y="16258"/>
                    </a:lnTo>
                    <a:lnTo>
                      <a:pt x="1802" y="16103"/>
                    </a:lnTo>
                    <a:lnTo>
                      <a:pt x="2982" y="15274"/>
                    </a:lnTo>
                    <a:close/>
                    <a:moveTo>
                      <a:pt x="17472" y="5134"/>
                    </a:moveTo>
                    <a:lnTo>
                      <a:pt x="18652" y="4306"/>
                    </a:lnTo>
                    <a:lnTo>
                      <a:pt x="18767" y="4461"/>
                    </a:lnTo>
                    <a:lnTo>
                      <a:pt x="17587" y="5290"/>
                    </a:lnTo>
                    <a:close/>
                    <a:moveTo>
                      <a:pt x="3580" y="16045"/>
                    </a:moveTo>
                    <a:lnTo>
                      <a:pt x="2475" y="16972"/>
                    </a:lnTo>
                    <a:lnTo>
                      <a:pt x="2343" y="16822"/>
                    </a:lnTo>
                    <a:lnTo>
                      <a:pt x="3454" y="15896"/>
                    </a:lnTo>
                    <a:close/>
                    <a:moveTo>
                      <a:pt x="16989" y="4530"/>
                    </a:moveTo>
                    <a:lnTo>
                      <a:pt x="18100" y="3598"/>
                    </a:lnTo>
                    <a:lnTo>
                      <a:pt x="18226" y="3753"/>
                    </a:lnTo>
                    <a:lnTo>
                      <a:pt x="17121" y="4680"/>
                    </a:lnTo>
                    <a:close/>
                    <a:moveTo>
                      <a:pt x="4104" y="16604"/>
                    </a:moveTo>
                    <a:lnTo>
                      <a:pt x="3085" y="17628"/>
                    </a:lnTo>
                    <a:lnTo>
                      <a:pt x="2947" y="17490"/>
                    </a:lnTo>
                    <a:lnTo>
                      <a:pt x="3966" y="16471"/>
                    </a:lnTo>
                    <a:close/>
                    <a:moveTo>
                      <a:pt x="16465" y="3966"/>
                    </a:moveTo>
                    <a:lnTo>
                      <a:pt x="17484" y="2947"/>
                    </a:lnTo>
                    <a:lnTo>
                      <a:pt x="17622" y="3080"/>
                    </a:lnTo>
                    <a:lnTo>
                      <a:pt x="16603" y="4104"/>
                    </a:lnTo>
                    <a:close/>
                    <a:moveTo>
                      <a:pt x="4679" y="17116"/>
                    </a:moveTo>
                    <a:lnTo>
                      <a:pt x="3753" y="18226"/>
                    </a:lnTo>
                    <a:lnTo>
                      <a:pt x="3603" y="18094"/>
                    </a:lnTo>
                    <a:lnTo>
                      <a:pt x="4530" y="16989"/>
                    </a:lnTo>
                    <a:close/>
                    <a:moveTo>
                      <a:pt x="15890" y="3448"/>
                    </a:moveTo>
                    <a:lnTo>
                      <a:pt x="16816" y="2343"/>
                    </a:lnTo>
                    <a:lnTo>
                      <a:pt x="16966" y="2470"/>
                    </a:lnTo>
                    <a:lnTo>
                      <a:pt x="16039" y="3580"/>
                    </a:lnTo>
                    <a:close/>
                    <a:moveTo>
                      <a:pt x="5295" y="17582"/>
                    </a:moveTo>
                    <a:lnTo>
                      <a:pt x="4466" y="18762"/>
                    </a:lnTo>
                    <a:lnTo>
                      <a:pt x="4305" y="18647"/>
                    </a:lnTo>
                    <a:lnTo>
                      <a:pt x="5134" y="17467"/>
                    </a:lnTo>
                    <a:close/>
                    <a:moveTo>
                      <a:pt x="15280" y="2988"/>
                    </a:moveTo>
                    <a:lnTo>
                      <a:pt x="16103" y="1808"/>
                    </a:lnTo>
                    <a:lnTo>
                      <a:pt x="16264" y="1923"/>
                    </a:lnTo>
                    <a:lnTo>
                      <a:pt x="15435" y="3103"/>
                    </a:lnTo>
                    <a:close/>
                    <a:moveTo>
                      <a:pt x="5945" y="17985"/>
                    </a:moveTo>
                    <a:lnTo>
                      <a:pt x="5226" y="19239"/>
                    </a:lnTo>
                    <a:lnTo>
                      <a:pt x="5053" y="19136"/>
                    </a:lnTo>
                    <a:lnTo>
                      <a:pt x="5773" y="17887"/>
                    </a:lnTo>
                    <a:close/>
                    <a:moveTo>
                      <a:pt x="14624" y="2579"/>
                    </a:moveTo>
                    <a:lnTo>
                      <a:pt x="15343" y="1325"/>
                    </a:lnTo>
                    <a:lnTo>
                      <a:pt x="15516" y="1428"/>
                    </a:lnTo>
                    <a:lnTo>
                      <a:pt x="14796" y="2677"/>
                    </a:lnTo>
                    <a:close/>
                    <a:moveTo>
                      <a:pt x="6458" y="18255"/>
                    </a:moveTo>
                    <a:lnTo>
                      <a:pt x="6636" y="18342"/>
                    </a:lnTo>
                    <a:lnTo>
                      <a:pt x="6026" y="19648"/>
                    </a:lnTo>
                    <a:lnTo>
                      <a:pt x="5848" y="19562"/>
                    </a:lnTo>
                    <a:close/>
                    <a:moveTo>
                      <a:pt x="14112" y="2314"/>
                    </a:moveTo>
                    <a:lnTo>
                      <a:pt x="13933" y="2228"/>
                    </a:lnTo>
                    <a:lnTo>
                      <a:pt x="14543" y="916"/>
                    </a:lnTo>
                    <a:lnTo>
                      <a:pt x="14722" y="1002"/>
                    </a:lnTo>
                    <a:close/>
                    <a:moveTo>
                      <a:pt x="7171" y="18555"/>
                    </a:moveTo>
                    <a:lnTo>
                      <a:pt x="7355" y="18618"/>
                    </a:lnTo>
                    <a:lnTo>
                      <a:pt x="6860" y="19982"/>
                    </a:lnTo>
                    <a:lnTo>
                      <a:pt x="6676" y="19913"/>
                    </a:lnTo>
                    <a:close/>
                    <a:moveTo>
                      <a:pt x="13398" y="2009"/>
                    </a:moveTo>
                    <a:lnTo>
                      <a:pt x="13214" y="1946"/>
                    </a:lnTo>
                    <a:lnTo>
                      <a:pt x="13709" y="588"/>
                    </a:lnTo>
                    <a:lnTo>
                      <a:pt x="13899" y="651"/>
                    </a:lnTo>
                    <a:close/>
                    <a:moveTo>
                      <a:pt x="7902" y="18802"/>
                    </a:moveTo>
                    <a:lnTo>
                      <a:pt x="8092" y="18848"/>
                    </a:lnTo>
                    <a:lnTo>
                      <a:pt x="7718" y="20246"/>
                    </a:lnTo>
                    <a:lnTo>
                      <a:pt x="7528" y="20195"/>
                    </a:lnTo>
                    <a:close/>
                    <a:moveTo>
                      <a:pt x="12667" y="1773"/>
                    </a:moveTo>
                    <a:lnTo>
                      <a:pt x="12477" y="1722"/>
                    </a:lnTo>
                    <a:lnTo>
                      <a:pt x="12851" y="329"/>
                    </a:lnTo>
                    <a:lnTo>
                      <a:pt x="13041" y="375"/>
                    </a:lnTo>
                    <a:close/>
                    <a:moveTo>
                      <a:pt x="8650" y="18975"/>
                    </a:moveTo>
                    <a:lnTo>
                      <a:pt x="8846" y="19009"/>
                    </a:lnTo>
                    <a:lnTo>
                      <a:pt x="8593" y="20431"/>
                    </a:lnTo>
                    <a:lnTo>
                      <a:pt x="8403" y="20396"/>
                    </a:lnTo>
                    <a:close/>
                    <a:moveTo>
                      <a:pt x="11919" y="1601"/>
                    </a:moveTo>
                    <a:lnTo>
                      <a:pt x="11723" y="1566"/>
                    </a:lnTo>
                    <a:lnTo>
                      <a:pt x="11976" y="139"/>
                    </a:lnTo>
                    <a:lnTo>
                      <a:pt x="12172" y="174"/>
                    </a:lnTo>
                    <a:close/>
                    <a:moveTo>
                      <a:pt x="9416" y="19078"/>
                    </a:moveTo>
                    <a:lnTo>
                      <a:pt x="9611" y="19095"/>
                    </a:lnTo>
                    <a:lnTo>
                      <a:pt x="9479" y="20534"/>
                    </a:lnTo>
                    <a:lnTo>
                      <a:pt x="9283" y="20517"/>
                    </a:lnTo>
                    <a:close/>
                    <a:moveTo>
                      <a:pt x="11154" y="1486"/>
                    </a:moveTo>
                    <a:lnTo>
                      <a:pt x="10964" y="1468"/>
                    </a:lnTo>
                    <a:lnTo>
                      <a:pt x="11090" y="30"/>
                    </a:lnTo>
                    <a:lnTo>
                      <a:pt x="11286" y="4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59c987d67a_0_40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200"/>
              <a:t>SOLUCIÓN</a:t>
            </a:r>
            <a:endParaRPr sz="3200"/>
          </a:p>
        </p:txBody>
      </p:sp>
      <p:sp>
        <p:nvSpPr>
          <p:cNvPr id="622" name="Google Shape;622;g359c987d67a_0_40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623" name="Google Shape;623;g359c987d67a_0_40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624" name="Google Shape;624;g359c987d67a_0_40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g359c987d67a_0_40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26" name="Google Shape;626;g359c987d67a_0_40"/>
            <p:cNvGrpSpPr/>
            <p:nvPr/>
          </p:nvGrpSpPr>
          <p:grpSpPr>
            <a:xfrm>
              <a:off x="5836804" y="2286450"/>
              <a:ext cx="2491776" cy="2195831"/>
              <a:chOff x="5450286" y="1617112"/>
              <a:chExt cx="3026938" cy="2667433"/>
            </a:xfrm>
          </p:grpSpPr>
          <p:sp>
            <p:nvSpPr>
              <p:cNvPr id="627" name="Google Shape;627;g359c987d67a_0_40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g359c987d67a_0_40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g359c987d67a_0_40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g359c987d67a_0_40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g359c987d67a_0_40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2" name="Google Shape;632;g359c987d67a_0_40"/>
            <p:cNvGrpSpPr/>
            <p:nvPr/>
          </p:nvGrpSpPr>
          <p:grpSpPr>
            <a:xfrm>
              <a:off x="6080933" y="2562937"/>
              <a:ext cx="588467" cy="576350"/>
              <a:chOff x="5608703" y="2132056"/>
              <a:chExt cx="956079" cy="936392"/>
            </a:xfrm>
          </p:grpSpPr>
          <p:grpSp>
            <p:nvGrpSpPr>
              <p:cNvPr id="633" name="Google Shape;633;g359c987d67a_0_40"/>
              <p:cNvGrpSpPr/>
              <p:nvPr/>
            </p:nvGrpSpPr>
            <p:grpSpPr>
              <a:xfrm>
                <a:off x="5608703" y="2132056"/>
                <a:ext cx="956079" cy="936392"/>
                <a:chOff x="5194542" y="1480793"/>
                <a:chExt cx="1161418" cy="1137503"/>
              </a:xfrm>
            </p:grpSpPr>
            <p:sp>
              <p:nvSpPr>
                <p:cNvPr id="634" name="Google Shape;634;g359c987d67a_0_40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" name="Google Shape;635;g359c987d67a_0_40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636" name="Google Shape;636;g359c987d67a_0_40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7" name="Google Shape;637;g359c987d67a_0_40"/>
            <p:cNvGrpSpPr/>
            <p:nvPr/>
          </p:nvGrpSpPr>
          <p:grpSpPr>
            <a:xfrm>
              <a:off x="6420935" y="3158642"/>
              <a:ext cx="655117" cy="641505"/>
              <a:chOff x="6224520" y="2766314"/>
              <a:chExt cx="953591" cy="933778"/>
            </a:xfrm>
          </p:grpSpPr>
          <p:sp>
            <p:nvSpPr>
              <p:cNvPr id="638" name="Google Shape;638;g359c987d67a_0_40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g359c987d67a_0_40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g359c987d67a_0_40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1" name="Google Shape;641;g359c987d67a_0_40"/>
            <p:cNvGrpSpPr/>
            <p:nvPr/>
          </p:nvGrpSpPr>
          <p:grpSpPr>
            <a:xfrm>
              <a:off x="6699326" y="2455550"/>
              <a:ext cx="791157" cy="791109"/>
              <a:chOff x="6746427" y="1893210"/>
              <a:chExt cx="1058120" cy="1058057"/>
            </a:xfrm>
          </p:grpSpPr>
          <p:sp>
            <p:nvSpPr>
              <p:cNvPr id="642" name="Google Shape;642;g359c987d67a_0_40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g359c987d67a_0_40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g359c987d67a_0_40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45" name="Google Shape;645;g359c987d67a_0_40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g359c987d67a_0_40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g359c987d67a_0_40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47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48" name="Google Shape;648;g359c987d67a_0_40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649" name="Google Shape;649;g359c987d67a_0_40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g359c987d67a_0_40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47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g359c987d67a_0_40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2" name="Google Shape;652;g359c987d67a_0_40"/>
            <p:cNvGrpSpPr/>
            <p:nvPr/>
          </p:nvGrpSpPr>
          <p:grpSpPr>
            <a:xfrm>
              <a:off x="7287497" y="1402030"/>
              <a:ext cx="791159" cy="608287"/>
              <a:chOff x="7349773" y="264075"/>
              <a:chExt cx="961077" cy="738930"/>
            </a:xfrm>
          </p:grpSpPr>
          <p:sp>
            <p:nvSpPr>
              <p:cNvPr id="653" name="Google Shape;653;g359c987d67a_0_40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g359c987d67a_0_40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g359c987d67a_0_40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656" name="Google Shape;656;g359c987d67a_0_40"/>
          <p:cNvCxnSpPr/>
          <p:nvPr/>
        </p:nvCxnSpPr>
        <p:spPr>
          <a:xfrm rot="-5400000">
            <a:off x="1842395" y="1980150"/>
            <a:ext cx="4085400" cy="2241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657" name="Google Shape;657;g359c987d67a_0_40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"/>
          <p:cNvSpPr txBox="1"/>
          <p:nvPr>
            <p:ph type="title"/>
          </p:nvPr>
        </p:nvSpPr>
        <p:spPr>
          <a:xfrm>
            <a:off x="866710" y="555283"/>
            <a:ext cx="35979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Solución</a:t>
            </a:r>
            <a:endParaRPr/>
          </a:p>
        </p:txBody>
      </p:sp>
      <p:sp>
        <p:nvSpPr>
          <p:cNvPr id="663" name="Google Shape;663;p6"/>
          <p:cNvSpPr txBox="1"/>
          <p:nvPr>
            <p:ph idx="1" type="subTitle"/>
          </p:nvPr>
        </p:nvSpPr>
        <p:spPr>
          <a:xfrm>
            <a:off x="950414" y="1663742"/>
            <a:ext cx="29229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Implementar un sistema centralizado de monitoreo usando Nagios Core, una de las herramientas más robustas y reconocidas para supervisar la infraestructura de red.</a:t>
            </a:r>
            <a:endParaRPr/>
          </a:p>
        </p:txBody>
      </p:sp>
      <p:grpSp>
        <p:nvGrpSpPr>
          <p:cNvPr id="664" name="Google Shape;664;p6"/>
          <p:cNvGrpSpPr/>
          <p:nvPr/>
        </p:nvGrpSpPr>
        <p:grpSpPr>
          <a:xfrm>
            <a:off x="4944530" y="1323607"/>
            <a:ext cx="3432984" cy="2496295"/>
            <a:chOff x="331763" y="414153"/>
            <a:chExt cx="6903246" cy="5019697"/>
          </a:xfrm>
        </p:grpSpPr>
        <p:sp>
          <p:nvSpPr>
            <p:cNvPr id="665" name="Google Shape;665;p6"/>
            <p:cNvSpPr/>
            <p:nvPr/>
          </p:nvSpPr>
          <p:spPr>
            <a:xfrm>
              <a:off x="2953125" y="4725150"/>
              <a:ext cx="1660725" cy="708700"/>
            </a:xfrm>
            <a:custGeom>
              <a:rect b="b" l="l" r="r" t="t"/>
              <a:pathLst>
                <a:path extrusionOk="0" h="28348" w="66429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6"/>
            <p:cNvSpPr/>
            <p:nvPr/>
          </p:nvSpPr>
          <p:spPr>
            <a:xfrm>
              <a:off x="331763" y="414153"/>
              <a:ext cx="6903246" cy="4353879"/>
            </a:xfrm>
            <a:custGeom>
              <a:rect b="b" l="l" r="r" t="t"/>
              <a:pathLst>
                <a:path extrusionOk="0" h="181204" w="248162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6"/>
            <p:cNvSpPr/>
            <p:nvPr/>
          </p:nvSpPr>
          <p:spPr>
            <a:xfrm>
              <a:off x="547300" y="600323"/>
              <a:ext cx="6472159" cy="3981525"/>
            </a:xfrm>
            <a:custGeom>
              <a:rect b="b" l="l" r="r" t="t"/>
              <a:pathLst>
                <a:path extrusionOk="0" h="165707" w="232665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6"/>
            <p:cNvSpPr/>
            <p:nvPr/>
          </p:nvSpPr>
          <p:spPr>
            <a:xfrm>
              <a:off x="2772650" y="5206975"/>
              <a:ext cx="2020025" cy="226875"/>
            </a:xfrm>
            <a:custGeom>
              <a:rect b="b" l="l" r="r" t="t"/>
              <a:pathLst>
                <a:path extrusionOk="0" h="9075" w="80801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9" name="Google Shape;669;p6"/>
          <p:cNvSpPr/>
          <p:nvPr/>
        </p:nvSpPr>
        <p:spPr>
          <a:xfrm>
            <a:off x="4464610" y="1927043"/>
            <a:ext cx="1101924" cy="2102546"/>
          </a:xfrm>
          <a:custGeom>
            <a:rect b="b" l="l" r="r" t="t"/>
            <a:pathLst>
              <a:path extrusionOk="0" h="161331" w="84552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C2C2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0" name="Google Shape;67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7701" y="1415834"/>
            <a:ext cx="3222620" cy="19744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1" name="Google Shape;671;p6"/>
          <p:cNvCxnSpPr/>
          <p:nvPr/>
        </p:nvCxnSpPr>
        <p:spPr>
          <a:xfrm flipH="1" rot="-5400000">
            <a:off x="5213783" y="-31367"/>
            <a:ext cx="1721100" cy="11733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672" name="Google Shape;672;p6"/>
          <p:cNvGrpSpPr/>
          <p:nvPr/>
        </p:nvGrpSpPr>
        <p:grpSpPr>
          <a:xfrm>
            <a:off x="4408444" y="1806239"/>
            <a:ext cx="1214752" cy="2465737"/>
            <a:chOff x="5186401" y="494525"/>
            <a:chExt cx="1834973" cy="3724678"/>
          </a:xfrm>
        </p:grpSpPr>
        <p:sp>
          <p:nvSpPr>
            <p:cNvPr id="673" name="Google Shape;673;p6"/>
            <p:cNvSpPr/>
            <p:nvPr/>
          </p:nvSpPr>
          <p:spPr>
            <a:xfrm>
              <a:off x="5186401" y="494525"/>
              <a:ext cx="1834973" cy="3724678"/>
            </a:xfrm>
            <a:custGeom>
              <a:rect b="b" l="l" r="r" t="t"/>
              <a:pathLst>
                <a:path extrusionOk="0" h="189190" w="93205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6"/>
            <p:cNvSpPr/>
            <p:nvPr/>
          </p:nvSpPr>
          <p:spPr>
            <a:xfrm>
              <a:off x="5890455" y="3969678"/>
              <a:ext cx="458108" cy="154724"/>
            </a:xfrm>
            <a:custGeom>
              <a:rect b="b" l="l" r="r" t="t"/>
              <a:pathLst>
                <a:path extrusionOk="0" h="7859" w="23269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75" name="Google Shape;675;p6"/>
          <p:cNvCxnSpPr/>
          <p:nvPr/>
        </p:nvCxnSpPr>
        <p:spPr>
          <a:xfrm flipH="1">
            <a:off x="5015563" y="3940771"/>
            <a:ext cx="4362600" cy="88800"/>
          </a:xfrm>
          <a:prstGeom prst="bentConnector4">
            <a:avLst>
              <a:gd fmla="val 43686" name="adj1"/>
              <a:gd fmla="val 368159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676" name="Google Shape;676;p6"/>
          <p:cNvSpPr/>
          <p:nvPr/>
        </p:nvSpPr>
        <p:spPr>
          <a:xfrm>
            <a:off x="4486356" y="1941485"/>
            <a:ext cx="1058400" cy="21024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7" name="Google Shape;67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08120" y="2485423"/>
            <a:ext cx="1014886" cy="1025647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6"/>
          <p:cNvSpPr/>
          <p:nvPr/>
        </p:nvSpPr>
        <p:spPr>
          <a:xfrm>
            <a:off x="4930894" y="4082640"/>
            <a:ext cx="169200" cy="16530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5678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8"/>
          <p:cNvSpPr txBox="1"/>
          <p:nvPr>
            <p:ph type="title"/>
          </p:nvPr>
        </p:nvSpPr>
        <p:spPr>
          <a:xfrm>
            <a:off x="802225" y="9796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Alternativas de solución</a:t>
            </a:r>
            <a:endParaRPr/>
          </a:p>
        </p:txBody>
      </p:sp>
      <p:pic>
        <p:nvPicPr>
          <p:cNvPr id="684" name="Google Shape;68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476" y="2221172"/>
            <a:ext cx="2675053" cy="701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8726" y="1761066"/>
            <a:ext cx="4522228" cy="1799201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8"/>
          <p:cNvSpPr txBox="1"/>
          <p:nvPr>
            <p:ph idx="4294967295" type="title"/>
          </p:nvPr>
        </p:nvSpPr>
        <p:spPr>
          <a:xfrm>
            <a:off x="3948325" y="79950"/>
            <a:ext cx="1411800" cy="89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6000">
                <a:solidFill>
                  <a:schemeClr val="accent2"/>
                </a:solidFill>
              </a:rPr>
              <a:t>04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I Essentials Workshop by Slidesgo">
  <a:themeElements>
    <a:clrScheme name="Simple Light">
      <a:dk1>
        <a:srgbClr val="0C343D"/>
      </a:dk1>
      <a:lt1>
        <a:srgbClr val="F3F7F8"/>
      </a:lt1>
      <a:dk2>
        <a:srgbClr val="134F5C"/>
      </a:dk2>
      <a:lt2>
        <a:srgbClr val="45818E"/>
      </a:lt2>
      <a:accent1>
        <a:srgbClr val="76A5AF"/>
      </a:accent1>
      <a:accent2>
        <a:srgbClr val="D9EAD3"/>
      </a:accent2>
      <a:accent3>
        <a:srgbClr val="88ADA5"/>
      </a:accent3>
      <a:accent4>
        <a:srgbClr val="F3F3F3"/>
      </a:accent4>
      <a:accent5>
        <a:srgbClr val="FFFFFF"/>
      </a:accent5>
      <a:accent6>
        <a:srgbClr val="FFFFFF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Daniela Cundar</dc:creator>
</cp:coreProperties>
</file>